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Lst>
  <p:notesMasterIdLst>
    <p:notesMasterId r:id="rId34"/>
  </p:notesMasterIdLst>
  <p:handoutMasterIdLst>
    <p:handoutMasterId r:id="rId35"/>
  </p:handoutMasterIdLst>
  <p:sldIdLst>
    <p:sldId id="256" r:id="rId5"/>
    <p:sldId id="281" r:id="rId6"/>
    <p:sldId id="282" r:id="rId7"/>
    <p:sldId id="272" r:id="rId8"/>
    <p:sldId id="287" r:id="rId9"/>
    <p:sldId id="268" r:id="rId10"/>
    <p:sldId id="271" r:id="rId11"/>
    <p:sldId id="288" r:id="rId12"/>
    <p:sldId id="269" r:id="rId13"/>
    <p:sldId id="290" r:id="rId14"/>
    <p:sldId id="267" r:id="rId15"/>
    <p:sldId id="289" r:id="rId16"/>
    <p:sldId id="283" r:id="rId17"/>
    <p:sldId id="257" r:id="rId18"/>
    <p:sldId id="258" r:id="rId19"/>
    <p:sldId id="260" r:id="rId20"/>
    <p:sldId id="261" r:id="rId21"/>
    <p:sldId id="262" r:id="rId22"/>
    <p:sldId id="263" r:id="rId23"/>
    <p:sldId id="264" r:id="rId24"/>
    <p:sldId id="265" r:id="rId25"/>
    <p:sldId id="285" r:id="rId26"/>
    <p:sldId id="275" r:id="rId27"/>
    <p:sldId id="276" r:id="rId28"/>
    <p:sldId id="277" r:id="rId29"/>
    <p:sldId id="278" r:id="rId30"/>
    <p:sldId id="284" r:id="rId31"/>
    <p:sldId id="259" r:id="rId32"/>
    <p:sldId id="286" r:id="rId33"/>
  </p:sldIdLst>
  <p:sldSz cx="9144000" cy="6858000" type="screen4x3"/>
  <p:notesSz cx="6805613" cy="99441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624"/>
    <a:srgbClr val="3166CF"/>
    <a:srgbClr val="3E6FD2"/>
    <a:srgbClr val="2D5EC1"/>
    <a:srgbClr val="BDDEFF"/>
    <a:srgbClr val="99CCFF"/>
    <a:srgbClr val="808080"/>
    <a:srgbClr val="0F5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657" autoAdjust="0"/>
  </p:normalViewPr>
  <p:slideViewPr>
    <p:cSldViewPr>
      <p:cViewPr varScale="1">
        <p:scale>
          <a:sx n="88" d="100"/>
          <a:sy n="88" d="100"/>
        </p:scale>
        <p:origin x="-17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985F35-5041-4EFB-BF5F-CD07A7FEBF79}" type="doc">
      <dgm:prSet loTypeId="urn:microsoft.com/office/officeart/2005/8/layout/hProcess4" loCatId="process" qsTypeId="urn:microsoft.com/office/officeart/2005/8/quickstyle/simple1" qsCatId="simple" csTypeId="urn:microsoft.com/office/officeart/2005/8/colors/accent6_1" csCatId="accent6" phldr="1"/>
      <dgm:spPr/>
      <dgm:t>
        <a:bodyPr/>
        <a:lstStyle/>
        <a:p>
          <a:endParaRPr lang="en-US"/>
        </a:p>
      </dgm:t>
    </dgm:pt>
    <dgm:pt modelId="{A99810BE-C5C1-4FBA-8E2E-30B48A94471F}">
      <dgm:prSet phldrT="[Text]"/>
      <dgm:spPr/>
      <dgm:t>
        <a:bodyPr/>
        <a:lstStyle/>
        <a:p>
          <a:r>
            <a:rPr lang="en-US" dirty="0" smtClean="0"/>
            <a:t>Issues related to governance </a:t>
          </a:r>
          <a:endParaRPr lang="en-US" dirty="0"/>
        </a:p>
      </dgm:t>
    </dgm:pt>
    <dgm:pt modelId="{3163B188-6FBE-4E9E-9057-7D3CBA83EB28}" type="parTrans" cxnId="{FC73180C-69E6-4A7A-8E5B-7A7F3316477A}">
      <dgm:prSet/>
      <dgm:spPr/>
      <dgm:t>
        <a:bodyPr/>
        <a:lstStyle/>
        <a:p>
          <a:endParaRPr lang="en-US"/>
        </a:p>
      </dgm:t>
    </dgm:pt>
    <dgm:pt modelId="{2180D9F6-F7ED-4785-89CC-65A7B83A5D90}" type="sibTrans" cxnId="{FC73180C-69E6-4A7A-8E5B-7A7F3316477A}">
      <dgm:prSet/>
      <dgm:spPr/>
      <dgm:t>
        <a:bodyPr/>
        <a:lstStyle/>
        <a:p>
          <a:endParaRPr lang="en-US"/>
        </a:p>
      </dgm:t>
    </dgm:pt>
    <dgm:pt modelId="{A1766B6C-5182-4C7D-8EFE-12C1FAA54873}">
      <dgm:prSet phldrT="[Text]" custT="1"/>
      <dgm:spPr/>
      <dgm:t>
        <a:bodyPr/>
        <a:lstStyle/>
        <a:p>
          <a:r>
            <a:rPr lang="en-GB" altLang="en-US" sz="1600" b="0" smtClean="0"/>
            <a:t>In some MS, lack </a:t>
          </a:r>
          <a:r>
            <a:rPr lang="en-GB" altLang="en-US" sz="1600" b="0" dirty="0" smtClean="0"/>
            <a:t>of </a:t>
          </a:r>
          <a:r>
            <a:rPr lang="en-GB" altLang="en-US" sz="1600" b="0" smtClean="0"/>
            <a:t>administrative capacity</a:t>
          </a:r>
          <a:endParaRPr lang="en-US" sz="1600" dirty="0"/>
        </a:p>
      </dgm:t>
    </dgm:pt>
    <dgm:pt modelId="{F3FCD471-5791-4D88-8A10-1BD08B1C735C}" type="parTrans" cxnId="{E6089EA2-4D68-4F41-9825-265197DD209A}">
      <dgm:prSet/>
      <dgm:spPr/>
      <dgm:t>
        <a:bodyPr/>
        <a:lstStyle/>
        <a:p>
          <a:endParaRPr lang="en-US"/>
        </a:p>
      </dgm:t>
    </dgm:pt>
    <dgm:pt modelId="{85327AF9-8E70-4E41-8355-2E65CE7E47CF}" type="sibTrans" cxnId="{E6089EA2-4D68-4F41-9825-265197DD209A}">
      <dgm:prSet/>
      <dgm:spPr/>
      <dgm:t>
        <a:bodyPr/>
        <a:lstStyle/>
        <a:p>
          <a:endParaRPr lang="en-US"/>
        </a:p>
      </dgm:t>
    </dgm:pt>
    <dgm:pt modelId="{67185AA0-A3CA-4BAC-A829-97F87C67BDF8}">
      <dgm:prSet phldrT="[Text]"/>
      <dgm:spPr/>
      <dgm:t>
        <a:bodyPr/>
        <a:lstStyle/>
        <a:p>
          <a:r>
            <a:rPr lang="en-US" dirty="0" smtClean="0"/>
            <a:t>Issues related to monitoring</a:t>
          </a:r>
          <a:endParaRPr lang="en-US" dirty="0"/>
        </a:p>
      </dgm:t>
    </dgm:pt>
    <dgm:pt modelId="{D8590FD7-E538-4E56-8C4B-FC1F7C9C72B7}" type="parTrans" cxnId="{C3B2F8E3-ED29-4FF6-A422-8756E36DABA8}">
      <dgm:prSet/>
      <dgm:spPr/>
      <dgm:t>
        <a:bodyPr/>
        <a:lstStyle/>
        <a:p>
          <a:endParaRPr lang="en-US"/>
        </a:p>
      </dgm:t>
    </dgm:pt>
    <dgm:pt modelId="{40D1583F-1569-4FC4-9493-EBAB1F8B70E1}" type="sibTrans" cxnId="{C3B2F8E3-ED29-4FF6-A422-8756E36DABA8}">
      <dgm:prSet/>
      <dgm:spPr/>
      <dgm:t>
        <a:bodyPr/>
        <a:lstStyle/>
        <a:p>
          <a:endParaRPr lang="en-US"/>
        </a:p>
      </dgm:t>
    </dgm:pt>
    <dgm:pt modelId="{974CA191-7E4D-400B-A902-8AF3C4F91A18}">
      <dgm:prSet phldrT="[Text]" custT="1"/>
      <dgm:spPr/>
      <dgm:t>
        <a:bodyPr/>
        <a:lstStyle/>
        <a:p>
          <a:r>
            <a:rPr lang="en-US" altLang="en-US" sz="1600" b="0" u="none" dirty="0" smtClean="0"/>
            <a:t>Uneven quality of statistics</a:t>
          </a:r>
          <a:endParaRPr lang="en-US" sz="1600" u="none" dirty="0"/>
        </a:p>
      </dgm:t>
    </dgm:pt>
    <dgm:pt modelId="{207584E0-2C00-4BB7-B5D5-B504D286CA9D}" type="parTrans" cxnId="{2D418418-0F91-4C18-B931-4203D2C75B34}">
      <dgm:prSet/>
      <dgm:spPr/>
      <dgm:t>
        <a:bodyPr/>
        <a:lstStyle/>
        <a:p>
          <a:endParaRPr lang="en-US"/>
        </a:p>
      </dgm:t>
    </dgm:pt>
    <dgm:pt modelId="{E5CED450-A80B-4769-B71E-1635F48C034D}" type="sibTrans" cxnId="{2D418418-0F91-4C18-B931-4203D2C75B34}">
      <dgm:prSet/>
      <dgm:spPr/>
      <dgm:t>
        <a:bodyPr/>
        <a:lstStyle/>
        <a:p>
          <a:endParaRPr lang="en-US"/>
        </a:p>
      </dgm:t>
    </dgm:pt>
    <dgm:pt modelId="{89BF4028-017B-435B-A3A7-66D964F1B049}">
      <dgm:prSet phldrT="[Text]"/>
      <dgm:spPr/>
      <dgm:t>
        <a:bodyPr/>
        <a:lstStyle/>
        <a:p>
          <a:r>
            <a:rPr lang="en-US" dirty="0" smtClean="0"/>
            <a:t>Issues related to EU legislation </a:t>
          </a:r>
          <a:endParaRPr lang="en-US" dirty="0"/>
        </a:p>
      </dgm:t>
    </dgm:pt>
    <dgm:pt modelId="{0C346509-1660-4DCC-8E13-872AD45F0247}" type="parTrans" cxnId="{D779C863-0B60-4D2C-8A84-EDC07D923134}">
      <dgm:prSet/>
      <dgm:spPr/>
      <dgm:t>
        <a:bodyPr/>
        <a:lstStyle/>
        <a:p>
          <a:endParaRPr lang="en-US"/>
        </a:p>
      </dgm:t>
    </dgm:pt>
    <dgm:pt modelId="{4D0D23BC-84EE-49E2-BE21-DB177E18B264}" type="sibTrans" cxnId="{D779C863-0B60-4D2C-8A84-EDC07D923134}">
      <dgm:prSet/>
      <dgm:spPr/>
      <dgm:t>
        <a:bodyPr/>
        <a:lstStyle/>
        <a:p>
          <a:endParaRPr lang="en-US"/>
        </a:p>
      </dgm:t>
    </dgm:pt>
    <dgm:pt modelId="{E565CA61-D252-4BBC-8253-7E9844BD2AFA}">
      <dgm:prSet custT="1"/>
      <dgm:spPr/>
      <dgm:t>
        <a:bodyPr/>
        <a:lstStyle/>
        <a:p>
          <a:r>
            <a:rPr lang="en-GB" altLang="en-US" sz="1600" b="0" u="none" dirty="0" smtClean="0"/>
            <a:t>Lack of economic incentives and suboptimal EPR schemes </a:t>
          </a:r>
        </a:p>
      </dgm:t>
    </dgm:pt>
    <dgm:pt modelId="{A6EF415C-E6C5-4F76-A4AF-45A7A018C38D}" type="parTrans" cxnId="{76AF1A6E-3B47-4856-B97F-4381DBCE71DF}">
      <dgm:prSet/>
      <dgm:spPr/>
      <dgm:t>
        <a:bodyPr/>
        <a:lstStyle/>
        <a:p>
          <a:endParaRPr lang="en-US"/>
        </a:p>
      </dgm:t>
    </dgm:pt>
    <dgm:pt modelId="{9FBA38BD-7589-4227-AD57-9D2B2B19E843}" type="sibTrans" cxnId="{76AF1A6E-3B47-4856-B97F-4381DBCE71DF}">
      <dgm:prSet/>
      <dgm:spPr/>
      <dgm:t>
        <a:bodyPr/>
        <a:lstStyle/>
        <a:p>
          <a:endParaRPr lang="en-US"/>
        </a:p>
      </dgm:t>
    </dgm:pt>
    <dgm:pt modelId="{1D1FFD5F-FF23-4CF3-BDBF-E5F6D2FEF212}">
      <dgm:prSet custT="1"/>
      <dgm:spPr/>
      <dgm:t>
        <a:bodyPr/>
        <a:lstStyle/>
        <a:p>
          <a:r>
            <a:rPr lang="en-GB" altLang="en-US" sz="1600" b="0" dirty="0" smtClean="0"/>
            <a:t>Inappropriate use of EU funds </a:t>
          </a:r>
        </a:p>
      </dgm:t>
    </dgm:pt>
    <dgm:pt modelId="{F88B25E0-7C98-4B38-B1F6-FFACCF68D232}" type="parTrans" cxnId="{4C81AF0C-A604-4655-8AD8-FF9EAD2981CD}">
      <dgm:prSet/>
      <dgm:spPr/>
      <dgm:t>
        <a:bodyPr/>
        <a:lstStyle/>
        <a:p>
          <a:endParaRPr lang="en-US"/>
        </a:p>
      </dgm:t>
    </dgm:pt>
    <dgm:pt modelId="{BAA0226C-0D78-4BAF-A854-BAC302055D14}" type="sibTrans" cxnId="{4C81AF0C-A604-4655-8AD8-FF9EAD2981CD}">
      <dgm:prSet/>
      <dgm:spPr/>
      <dgm:t>
        <a:bodyPr/>
        <a:lstStyle/>
        <a:p>
          <a:endParaRPr lang="en-US"/>
        </a:p>
      </dgm:t>
    </dgm:pt>
    <dgm:pt modelId="{1A48D63E-A750-4E63-A9D8-D1C4D5F6D15D}">
      <dgm:prSet custT="1"/>
      <dgm:spPr/>
      <dgm:t>
        <a:bodyPr/>
        <a:lstStyle/>
        <a:p>
          <a:r>
            <a:rPr lang="en-US" altLang="en-US" sz="1600" b="0" u="none" dirty="0" smtClean="0"/>
            <a:t>Late reaction in case of risks of non-attainment</a:t>
          </a:r>
        </a:p>
      </dgm:t>
    </dgm:pt>
    <dgm:pt modelId="{0E445037-6C25-40FE-B16A-75236B39BA5C}" type="parTrans" cxnId="{578643CB-BCF1-4ADD-BB6F-C04DB846B089}">
      <dgm:prSet/>
      <dgm:spPr/>
      <dgm:t>
        <a:bodyPr/>
        <a:lstStyle/>
        <a:p>
          <a:endParaRPr lang="en-US"/>
        </a:p>
      </dgm:t>
    </dgm:pt>
    <dgm:pt modelId="{2E8CECB5-15D6-4BF8-9631-DF7F7ADB7A69}" type="sibTrans" cxnId="{578643CB-BCF1-4ADD-BB6F-C04DB846B089}">
      <dgm:prSet/>
      <dgm:spPr/>
      <dgm:t>
        <a:bodyPr/>
        <a:lstStyle/>
        <a:p>
          <a:endParaRPr lang="en-US"/>
        </a:p>
      </dgm:t>
    </dgm:pt>
    <dgm:pt modelId="{0E20C456-5325-42B9-A887-4BF7C7748012}">
      <dgm:prSet custT="1"/>
      <dgm:spPr/>
      <dgm:t>
        <a:bodyPr/>
        <a:lstStyle/>
        <a:p>
          <a:r>
            <a:rPr lang="en-US" altLang="en-US" sz="1600" b="0" dirty="0" smtClean="0"/>
            <a:t>Unclear definitions, obsolete requirements </a:t>
          </a:r>
          <a:endParaRPr lang="en-GB" altLang="en-US" sz="1600" b="0" dirty="0" smtClean="0"/>
        </a:p>
      </dgm:t>
    </dgm:pt>
    <dgm:pt modelId="{DEE3FD32-1DD3-4F94-B9F0-29AA7A7AC043}" type="parTrans" cxnId="{D5B6FAE7-C93E-4637-87D9-FF6BD7AA5734}">
      <dgm:prSet/>
      <dgm:spPr/>
      <dgm:t>
        <a:bodyPr/>
        <a:lstStyle/>
        <a:p>
          <a:endParaRPr lang="en-US"/>
        </a:p>
      </dgm:t>
    </dgm:pt>
    <dgm:pt modelId="{33E3A45F-A2E2-4221-8657-3D840F410B7F}" type="sibTrans" cxnId="{D5B6FAE7-C93E-4637-87D9-FF6BD7AA5734}">
      <dgm:prSet/>
      <dgm:spPr/>
      <dgm:t>
        <a:bodyPr/>
        <a:lstStyle/>
        <a:p>
          <a:endParaRPr lang="en-US"/>
        </a:p>
      </dgm:t>
    </dgm:pt>
    <dgm:pt modelId="{82441476-1E26-4698-83B1-92B11B8A0408}">
      <dgm:prSet custT="1"/>
      <dgm:spPr/>
      <dgm:t>
        <a:bodyPr/>
        <a:lstStyle/>
        <a:p>
          <a:r>
            <a:rPr lang="en-US" altLang="en-US" sz="1600" b="0" dirty="0" smtClean="0"/>
            <a:t>Lack of </a:t>
          </a:r>
          <a:r>
            <a:rPr lang="en-US" altLang="en-US" sz="1600" b="0" dirty="0" err="1" smtClean="0"/>
            <a:t>harmonised</a:t>
          </a:r>
          <a:r>
            <a:rPr lang="en-US" altLang="en-US" sz="1600" b="0" dirty="0" smtClean="0"/>
            <a:t> calculation methods</a:t>
          </a:r>
          <a:endParaRPr lang="en-GB" altLang="en-US" sz="1600" b="0" dirty="0" smtClean="0"/>
        </a:p>
      </dgm:t>
    </dgm:pt>
    <dgm:pt modelId="{1C899523-ABFD-4D10-8F76-CBEEFDAA5C5C}" type="parTrans" cxnId="{43504FED-5D56-4B48-A5D2-634547DB5921}">
      <dgm:prSet/>
      <dgm:spPr/>
      <dgm:t>
        <a:bodyPr/>
        <a:lstStyle/>
        <a:p>
          <a:endParaRPr lang="en-US"/>
        </a:p>
      </dgm:t>
    </dgm:pt>
    <dgm:pt modelId="{B51AC6F9-A0A5-4147-9D63-08B632543734}" type="sibTrans" cxnId="{43504FED-5D56-4B48-A5D2-634547DB5921}">
      <dgm:prSet/>
      <dgm:spPr/>
      <dgm:t>
        <a:bodyPr/>
        <a:lstStyle/>
        <a:p>
          <a:endParaRPr lang="en-US"/>
        </a:p>
      </dgm:t>
    </dgm:pt>
    <dgm:pt modelId="{B808A397-625F-4285-9251-639FF5A297C1}">
      <dgm:prSet custT="1"/>
      <dgm:spPr/>
      <dgm:t>
        <a:bodyPr/>
        <a:lstStyle/>
        <a:p>
          <a:r>
            <a:rPr lang="en-GB" altLang="en-US" sz="1600" b="0" dirty="0" smtClean="0"/>
            <a:t>Complex reporting obligations   </a:t>
          </a:r>
        </a:p>
      </dgm:t>
    </dgm:pt>
    <dgm:pt modelId="{505F1EF1-40B8-4E1F-B306-14FE631B858F}" type="parTrans" cxnId="{12213BDC-A68E-440B-B3AF-8342724DB8AC}">
      <dgm:prSet/>
      <dgm:spPr/>
      <dgm:t>
        <a:bodyPr/>
        <a:lstStyle/>
        <a:p>
          <a:endParaRPr lang="en-US"/>
        </a:p>
      </dgm:t>
    </dgm:pt>
    <dgm:pt modelId="{4D4584EE-DCA0-414C-8A81-6AB40A1B88E4}" type="sibTrans" cxnId="{12213BDC-A68E-440B-B3AF-8342724DB8AC}">
      <dgm:prSet/>
      <dgm:spPr/>
      <dgm:t>
        <a:bodyPr/>
        <a:lstStyle/>
        <a:p>
          <a:endParaRPr lang="en-US"/>
        </a:p>
      </dgm:t>
    </dgm:pt>
    <dgm:pt modelId="{430221DC-ABCB-4DDC-818B-CA342FE61035}">
      <dgm:prSet phldrT="[Text]" custT="1"/>
      <dgm:spPr/>
      <dgm:t>
        <a:bodyPr/>
        <a:lstStyle/>
        <a:p>
          <a:r>
            <a:rPr lang="en-GB" altLang="en-US" sz="1600" b="0" dirty="0" smtClean="0"/>
            <a:t>Lack of coordination between local/regional and national levels</a:t>
          </a:r>
          <a:endParaRPr lang="en-US" sz="1600" dirty="0"/>
        </a:p>
      </dgm:t>
    </dgm:pt>
    <dgm:pt modelId="{B42A2469-C6B4-4AA0-885A-AB6F18615D8D}" type="parTrans" cxnId="{2931EECB-A79B-4C43-AD3D-1B950F1C56CF}">
      <dgm:prSet/>
      <dgm:spPr/>
      <dgm:t>
        <a:bodyPr/>
        <a:lstStyle/>
        <a:p>
          <a:endParaRPr lang="en-US"/>
        </a:p>
      </dgm:t>
    </dgm:pt>
    <dgm:pt modelId="{E0C1F0A8-0E91-417E-A65F-2AF0E6DC3FA2}" type="sibTrans" cxnId="{2931EECB-A79B-4C43-AD3D-1B950F1C56CF}">
      <dgm:prSet/>
      <dgm:spPr/>
      <dgm:t>
        <a:bodyPr/>
        <a:lstStyle/>
        <a:p>
          <a:endParaRPr lang="en-US"/>
        </a:p>
      </dgm:t>
    </dgm:pt>
    <dgm:pt modelId="{A2F6F788-BCBF-4E3A-94C7-37597DC81C51}">
      <dgm:prSet phldrT="[Text]" custT="1"/>
      <dgm:spPr/>
      <dgm:t>
        <a:bodyPr/>
        <a:lstStyle/>
        <a:p>
          <a:endParaRPr lang="en-US" sz="1600" u="none" dirty="0"/>
        </a:p>
      </dgm:t>
    </dgm:pt>
    <dgm:pt modelId="{D936982B-DCAE-4C98-87AB-CC73C08B629C}" type="parTrans" cxnId="{24D50926-1A5D-4804-9EEC-370CBAFEEE0C}">
      <dgm:prSet/>
      <dgm:spPr/>
      <dgm:t>
        <a:bodyPr/>
        <a:lstStyle/>
        <a:p>
          <a:endParaRPr lang="en-GB"/>
        </a:p>
      </dgm:t>
    </dgm:pt>
    <dgm:pt modelId="{BB3DF957-5682-47B0-8A0A-8A085EED64B6}" type="sibTrans" cxnId="{24D50926-1A5D-4804-9EEC-370CBAFEEE0C}">
      <dgm:prSet/>
      <dgm:spPr/>
      <dgm:t>
        <a:bodyPr/>
        <a:lstStyle/>
        <a:p>
          <a:endParaRPr lang="en-GB"/>
        </a:p>
      </dgm:t>
    </dgm:pt>
    <dgm:pt modelId="{414E11C6-E544-4DA2-8CC5-DE9907FCB47F}">
      <dgm:prSet phldrT="[Text]" custT="1"/>
      <dgm:spPr/>
      <dgm:t>
        <a:bodyPr/>
        <a:lstStyle/>
        <a:p>
          <a:r>
            <a:rPr lang="en-US" altLang="en-US" sz="1600" b="0" u="none" dirty="0" smtClean="0"/>
            <a:t>Lack of mid-term targets leading to sub optimal investments </a:t>
          </a:r>
          <a:endParaRPr lang="en-US" sz="1600" u="none" dirty="0"/>
        </a:p>
      </dgm:t>
    </dgm:pt>
    <dgm:pt modelId="{494C80DD-0B3C-4A61-9F6A-5C739036CE20}" type="parTrans" cxnId="{AE993286-CA77-4B4C-9328-71537D3C792E}">
      <dgm:prSet/>
      <dgm:spPr/>
      <dgm:t>
        <a:bodyPr/>
        <a:lstStyle/>
        <a:p>
          <a:endParaRPr lang="en-GB"/>
        </a:p>
      </dgm:t>
    </dgm:pt>
    <dgm:pt modelId="{647DE3BD-2AA5-4C4A-A08F-DD700ABC045D}" type="sibTrans" cxnId="{AE993286-CA77-4B4C-9328-71537D3C792E}">
      <dgm:prSet/>
      <dgm:spPr/>
      <dgm:t>
        <a:bodyPr/>
        <a:lstStyle/>
        <a:p>
          <a:endParaRPr lang="en-GB"/>
        </a:p>
      </dgm:t>
    </dgm:pt>
    <dgm:pt modelId="{14338CCB-EA38-490E-A505-C72FDD4B632D}" type="pres">
      <dgm:prSet presAssocID="{D4985F35-5041-4EFB-BF5F-CD07A7FEBF79}" presName="Name0" presStyleCnt="0">
        <dgm:presLayoutVars>
          <dgm:dir/>
          <dgm:animLvl val="lvl"/>
          <dgm:resizeHandles val="exact"/>
        </dgm:presLayoutVars>
      </dgm:prSet>
      <dgm:spPr/>
      <dgm:t>
        <a:bodyPr/>
        <a:lstStyle/>
        <a:p>
          <a:endParaRPr lang="en-GB"/>
        </a:p>
      </dgm:t>
    </dgm:pt>
    <dgm:pt modelId="{71386611-C4DC-480A-ABD5-4C84EF1E471D}" type="pres">
      <dgm:prSet presAssocID="{D4985F35-5041-4EFB-BF5F-CD07A7FEBF79}" presName="tSp" presStyleCnt="0"/>
      <dgm:spPr/>
    </dgm:pt>
    <dgm:pt modelId="{6FF070EA-7CE7-42CD-BE62-30685DB1BF3B}" type="pres">
      <dgm:prSet presAssocID="{D4985F35-5041-4EFB-BF5F-CD07A7FEBF79}" presName="bSp" presStyleCnt="0"/>
      <dgm:spPr/>
    </dgm:pt>
    <dgm:pt modelId="{3C793D25-9F56-489C-BEBE-492BD5AC6D83}" type="pres">
      <dgm:prSet presAssocID="{D4985F35-5041-4EFB-BF5F-CD07A7FEBF79}" presName="process" presStyleCnt="0"/>
      <dgm:spPr/>
    </dgm:pt>
    <dgm:pt modelId="{2DA16436-FA10-41F9-802C-BF3FAA933F47}" type="pres">
      <dgm:prSet presAssocID="{A99810BE-C5C1-4FBA-8E2E-30B48A94471F}" presName="composite1" presStyleCnt="0"/>
      <dgm:spPr/>
    </dgm:pt>
    <dgm:pt modelId="{687365C3-0F3A-4E72-AA16-1C8FDC551BF2}" type="pres">
      <dgm:prSet presAssocID="{A99810BE-C5C1-4FBA-8E2E-30B48A94471F}" presName="dummyNode1" presStyleLbl="node1" presStyleIdx="0" presStyleCnt="3"/>
      <dgm:spPr/>
    </dgm:pt>
    <dgm:pt modelId="{C939BF7F-428E-40F8-BBE6-018BEC8D37BA}" type="pres">
      <dgm:prSet presAssocID="{A99810BE-C5C1-4FBA-8E2E-30B48A94471F}" presName="childNode1" presStyleLbl="bgAcc1" presStyleIdx="0" presStyleCnt="3" custScaleX="121184" custScaleY="214727">
        <dgm:presLayoutVars>
          <dgm:bulletEnabled val="1"/>
        </dgm:presLayoutVars>
      </dgm:prSet>
      <dgm:spPr/>
      <dgm:t>
        <a:bodyPr/>
        <a:lstStyle/>
        <a:p>
          <a:endParaRPr lang="en-US"/>
        </a:p>
      </dgm:t>
    </dgm:pt>
    <dgm:pt modelId="{F3FB0EA2-5708-4226-8DAA-EA7E66814957}" type="pres">
      <dgm:prSet presAssocID="{A99810BE-C5C1-4FBA-8E2E-30B48A94471F}" presName="childNode1tx" presStyleLbl="bgAcc1" presStyleIdx="0" presStyleCnt="3">
        <dgm:presLayoutVars>
          <dgm:bulletEnabled val="1"/>
        </dgm:presLayoutVars>
      </dgm:prSet>
      <dgm:spPr/>
      <dgm:t>
        <a:bodyPr/>
        <a:lstStyle/>
        <a:p>
          <a:endParaRPr lang="en-US"/>
        </a:p>
      </dgm:t>
    </dgm:pt>
    <dgm:pt modelId="{0D74A3CC-D755-49D0-B005-6CC83D59B903}" type="pres">
      <dgm:prSet presAssocID="{A99810BE-C5C1-4FBA-8E2E-30B48A94471F}" presName="parentNode1" presStyleLbl="node1" presStyleIdx="0" presStyleCnt="3" custLinFactNeighborX="2012" custLinFactNeighborY="94847">
        <dgm:presLayoutVars>
          <dgm:chMax val="1"/>
          <dgm:bulletEnabled val="1"/>
        </dgm:presLayoutVars>
      </dgm:prSet>
      <dgm:spPr/>
      <dgm:t>
        <a:bodyPr/>
        <a:lstStyle/>
        <a:p>
          <a:endParaRPr lang="en-US"/>
        </a:p>
      </dgm:t>
    </dgm:pt>
    <dgm:pt modelId="{20DB5F0E-ED34-4BEF-865B-2DBACC52CE87}" type="pres">
      <dgm:prSet presAssocID="{A99810BE-C5C1-4FBA-8E2E-30B48A94471F}" presName="connSite1" presStyleCnt="0"/>
      <dgm:spPr/>
    </dgm:pt>
    <dgm:pt modelId="{39D480DA-27DB-49E4-A68C-C7814FA89A2E}" type="pres">
      <dgm:prSet presAssocID="{2180D9F6-F7ED-4785-89CC-65A7B83A5D90}" presName="Name9" presStyleLbl="sibTrans2D1" presStyleIdx="0" presStyleCnt="2" custAng="20882145"/>
      <dgm:spPr/>
      <dgm:t>
        <a:bodyPr/>
        <a:lstStyle/>
        <a:p>
          <a:endParaRPr lang="en-GB"/>
        </a:p>
      </dgm:t>
    </dgm:pt>
    <dgm:pt modelId="{506FA439-7285-4952-B4C4-03CCBFDE65BA}" type="pres">
      <dgm:prSet presAssocID="{67185AA0-A3CA-4BAC-A829-97F87C67BDF8}" presName="composite2" presStyleCnt="0"/>
      <dgm:spPr/>
    </dgm:pt>
    <dgm:pt modelId="{4E683890-92BF-4F85-84F8-413C3B46D6BE}" type="pres">
      <dgm:prSet presAssocID="{67185AA0-A3CA-4BAC-A829-97F87C67BDF8}" presName="dummyNode2" presStyleLbl="node1" presStyleIdx="0" presStyleCnt="3"/>
      <dgm:spPr/>
    </dgm:pt>
    <dgm:pt modelId="{1C1E5E70-20EB-48CA-A495-270ACB2B1676}" type="pres">
      <dgm:prSet presAssocID="{67185AA0-A3CA-4BAC-A829-97F87C67BDF8}" presName="childNode2" presStyleLbl="bgAcc1" presStyleIdx="1" presStyleCnt="3">
        <dgm:presLayoutVars>
          <dgm:bulletEnabled val="1"/>
        </dgm:presLayoutVars>
      </dgm:prSet>
      <dgm:spPr/>
      <dgm:t>
        <a:bodyPr/>
        <a:lstStyle/>
        <a:p>
          <a:endParaRPr lang="en-US"/>
        </a:p>
      </dgm:t>
    </dgm:pt>
    <dgm:pt modelId="{B1A7C923-251D-49DE-B978-0645F0814DD6}" type="pres">
      <dgm:prSet presAssocID="{67185AA0-A3CA-4BAC-A829-97F87C67BDF8}" presName="childNode2tx" presStyleLbl="bgAcc1" presStyleIdx="1" presStyleCnt="3">
        <dgm:presLayoutVars>
          <dgm:bulletEnabled val="1"/>
        </dgm:presLayoutVars>
      </dgm:prSet>
      <dgm:spPr/>
      <dgm:t>
        <a:bodyPr/>
        <a:lstStyle/>
        <a:p>
          <a:endParaRPr lang="en-US"/>
        </a:p>
      </dgm:t>
    </dgm:pt>
    <dgm:pt modelId="{E14CBAE7-A421-486E-930E-301FB5485307}" type="pres">
      <dgm:prSet presAssocID="{67185AA0-A3CA-4BAC-A829-97F87C67BDF8}" presName="parentNode2" presStyleLbl="node1" presStyleIdx="1" presStyleCnt="3" custScaleX="99157">
        <dgm:presLayoutVars>
          <dgm:chMax val="0"/>
          <dgm:bulletEnabled val="1"/>
        </dgm:presLayoutVars>
      </dgm:prSet>
      <dgm:spPr/>
      <dgm:t>
        <a:bodyPr/>
        <a:lstStyle/>
        <a:p>
          <a:endParaRPr lang="en-GB"/>
        </a:p>
      </dgm:t>
    </dgm:pt>
    <dgm:pt modelId="{88B347F4-AA73-4D64-9FBD-48B4862406AE}" type="pres">
      <dgm:prSet presAssocID="{67185AA0-A3CA-4BAC-A829-97F87C67BDF8}" presName="connSite2" presStyleCnt="0"/>
      <dgm:spPr/>
    </dgm:pt>
    <dgm:pt modelId="{B5CB5500-AC5A-4F3D-97FC-A9EE4602A489}" type="pres">
      <dgm:prSet presAssocID="{40D1583F-1569-4FC4-9493-EBAB1F8B70E1}" presName="Name18" presStyleLbl="sibTrans2D1" presStyleIdx="1" presStyleCnt="2" custAng="21073201" custScaleX="91915" custScaleY="100549" custLinFactNeighborX="-32793" custLinFactNeighborY="-9131"/>
      <dgm:spPr/>
      <dgm:t>
        <a:bodyPr/>
        <a:lstStyle/>
        <a:p>
          <a:endParaRPr lang="en-GB"/>
        </a:p>
      </dgm:t>
    </dgm:pt>
    <dgm:pt modelId="{B2FC500B-53AC-4112-BD9C-51FA23C04631}" type="pres">
      <dgm:prSet presAssocID="{89BF4028-017B-435B-A3A7-66D964F1B049}" presName="composite1" presStyleCnt="0"/>
      <dgm:spPr/>
    </dgm:pt>
    <dgm:pt modelId="{B480E6CB-8F0D-41A3-B61F-14108A7D995E}" type="pres">
      <dgm:prSet presAssocID="{89BF4028-017B-435B-A3A7-66D964F1B049}" presName="dummyNode1" presStyleLbl="node1" presStyleIdx="1" presStyleCnt="3"/>
      <dgm:spPr/>
    </dgm:pt>
    <dgm:pt modelId="{830B83D7-B896-47EF-BBAC-AB2E979C67BB}" type="pres">
      <dgm:prSet presAssocID="{89BF4028-017B-435B-A3A7-66D964F1B049}" presName="childNode1" presStyleLbl="bgAcc1" presStyleIdx="2" presStyleCnt="3" custScaleX="113029" custScaleY="191685" custLinFactNeighborX="465" custLinFactNeighborY="-20739">
        <dgm:presLayoutVars>
          <dgm:bulletEnabled val="1"/>
        </dgm:presLayoutVars>
      </dgm:prSet>
      <dgm:spPr/>
      <dgm:t>
        <a:bodyPr/>
        <a:lstStyle/>
        <a:p>
          <a:endParaRPr lang="en-US"/>
        </a:p>
      </dgm:t>
    </dgm:pt>
    <dgm:pt modelId="{19E57099-4B3A-46D5-B6A9-6F660A4BA1AA}" type="pres">
      <dgm:prSet presAssocID="{89BF4028-017B-435B-A3A7-66D964F1B049}" presName="childNode1tx" presStyleLbl="bgAcc1" presStyleIdx="2" presStyleCnt="3">
        <dgm:presLayoutVars>
          <dgm:bulletEnabled val="1"/>
        </dgm:presLayoutVars>
      </dgm:prSet>
      <dgm:spPr/>
      <dgm:t>
        <a:bodyPr/>
        <a:lstStyle/>
        <a:p>
          <a:endParaRPr lang="en-US"/>
        </a:p>
      </dgm:t>
    </dgm:pt>
    <dgm:pt modelId="{3B61F4E6-930F-4D55-A911-63DF758DF338}" type="pres">
      <dgm:prSet presAssocID="{89BF4028-017B-435B-A3A7-66D964F1B049}" presName="parentNode1" presStyleLbl="node1" presStyleIdx="2" presStyleCnt="3" custLinFactNeighborX="-8143" custLinFactNeighborY="86347">
        <dgm:presLayoutVars>
          <dgm:chMax val="1"/>
          <dgm:bulletEnabled val="1"/>
        </dgm:presLayoutVars>
      </dgm:prSet>
      <dgm:spPr/>
      <dgm:t>
        <a:bodyPr/>
        <a:lstStyle/>
        <a:p>
          <a:endParaRPr lang="en-US"/>
        </a:p>
      </dgm:t>
    </dgm:pt>
    <dgm:pt modelId="{7A6EF212-FC77-4584-9295-979D39DCA0F5}" type="pres">
      <dgm:prSet presAssocID="{89BF4028-017B-435B-A3A7-66D964F1B049}" presName="connSite1" presStyleCnt="0"/>
      <dgm:spPr/>
    </dgm:pt>
  </dgm:ptLst>
  <dgm:cxnLst>
    <dgm:cxn modelId="{F8C3CA68-A6BC-4055-991B-FDEDD9986D24}" type="presOf" srcId="{974CA191-7E4D-400B-A902-8AF3C4F91A18}" destId="{B1A7C923-251D-49DE-B978-0645F0814DD6}" srcOrd="1" destOrd="0" presId="urn:microsoft.com/office/officeart/2005/8/layout/hProcess4"/>
    <dgm:cxn modelId="{AE993286-CA77-4B4C-9328-71537D3C792E}" srcId="{89BF4028-017B-435B-A3A7-66D964F1B049}" destId="{414E11C6-E544-4DA2-8CC5-DE9907FCB47F}" srcOrd="1" destOrd="0" parTransId="{494C80DD-0B3C-4A61-9F6A-5C739036CE20}" sibTransId="{647DE3BD-2AA5-4C4A-A08F-DD700ABC045D}"/>
    <dgm:cxn modelId="{7886BD7A-28F8-43E9-889C-CF68438F8CEC}" type="presOf" srcId="{E565CA61-D252-4BBC-8253-7E9844BD2AFA}" destId="{F3FB0EA2-5708-4226-8DAA-EA7E66814957}" srcOrd="1" destOrd="2" presId="urn:microsoft.com/office/officeart/2005/8/layout/hProcess4"/>
    <dgm:cxn modelId="{742EEE10-2919-4947-8E11-99E1364F4618}" type="presOf" srcId="{82441476-1E26-4698-83B1-92B11B8A0408}" destId="{19E57099-4B3A-46D5-B6A9-6F660A4BA1AA}" srcOrd="1" destOrd="3" presId="urn:microsoft.com/office/officeart/2005/8/layout/hProcess4"/>
    <dgm:cxn modelId="{2D418418-0F91-4C18-B931-4203D2C75B34}" srcId="{67185AA0-A3CA-4BAC-A829-97F87C67BDF8}" destId="{974CA191-7E4D-400B-A902-8AF3C4F91A18}" srcOrd="0" destOrd="0" parTransId="{207584E0-2C00-4BB7-B5D5-B504D286CA9D}" sibTransId="{E5CED450-A80B-4769-B71E-1635F48C034D}"/>
    <dgm:cxn modelId="{0995652E-EB89-4853-9569-C482905C1833}" type="presOf" srcId="{430221DC-ABCB-4DDC-818B-CA342FE61035}" destId="{C939BF7F-428E-40F8-BBE6-018BEC8D37BA}" srcOrd="0" destOrd="1" presId="urn:microsoft.com/office/officeart/2005/8/layout/hProcess4"/>
    <dgm:cxn modelId="{954728C6-D8E2-4597-B7BC-9654CED997F1}" type="presOf" srcId="{1A48D63E-A750-4E63-A9D8-D1C4D5F6D15D}" destId="{1C1E5E70-20EB-48CA-A495-270ACB2B1676}" srcOrd="0" destOrd="1" presId="urn:microsoft.com/office/officeart/2005/8/layout/hProcess4"/>
    <dgm:cxn modelId="{CBDD26A7-99C8-400C-9EB1-BE2AAEA0B778}" type="presOf" srcId="{A99810BE-C5C1-4FBA-8E2E-30B48A94471F}" destId="{0D74A3CC-D755-49D0-B005-6CC83D59B903}" srcOrd="0" destOrd="0" presId="urn:microsoft.com/office/officeart/2005/8/layout/hProcess4"/>
    <dgm:cxn modelId="{D779C863-0B60-4D2C-8A84-EDC07D923134}" srcId="{D4985F35-5041-4EFB-BF5F-CD07A7FEBF79}" destId="{89BF4028-017B-435B-A3A7-66D964F1B049}" srcOrd="2" destOrd="0" parTransId="{0C346509-1660-4DCC-8E13-872AD45F0247}" sibTransId="{4D0D23BC-84EE-49E2-BE21-DB177E18B264}"/>
    <dgm:cxn modelId="{F1F0E1F6-30F2-4CB5-BB20-DFA8A0562BB9}" type="presOf" srcId="{B808A397-625F-4285-9251-639FF5A297C1}" destId="{19E57099-4B3A-46D5-B6A9-6F660A4BA1AA}" srcOrd="1" destOrd="4" presId="urn:microsoft.com/office/officeart/2005/8/layout/hProcess4"/>
    <dgm:cxn modelId="{4C81AF0C-A604-4655-8AD8-FF9EAD2981CD}" srcId="{A99810BE-C5C1-4FBA-8E2E-30B48A94471F}" destId="{1D1FFD5F-FF23-4CF3-BDBF-E5F6D2FEF212}" srcOrd="3" destOrd="0" parTransId="{F88B25E0-7C98-4B38-B1F6-FFACCF68D232}" sibTransId="{BAA0226C-0D78-4BAF-A854-BAC302055D14}"/>
    <dgm:cxn modelId="{E02A3B44-E08E-433E-9218-D8DA7488A9D2}" type="presOf" srcId="{A1766B6C-5182-4C7D-8EFE-12C1FAA54873}" destId="{C939BF7F-428E-40F8-BBE6-018BEC8D37BA}" srcOrd="0" destOrd="0" presId="urn:microsoft.com/office/officeart/2005/8/layout/hProcess4"/>
    <dgm:cxn modelId="{3919D635-8EE9-457D-948D-7EA5E92F0940}" type="presOf" srcId="{D4985F35-5041-4EFB-BF5F-CD07A7FEBF79}" destId="{14338CCB-EA38-490E-A505-C72FDD4B632D}" srcOrd="0" destOrd="0" presId="urn:microsoft.com/office/officeart/2005/8/layout/hProcess4"/>
    <dgm:cxn modelId="{99C69E80-AB13-41D4-BEEF-D6E92CF87063}" type="presOf" srcId="{89BF4028-017B-435B-A3A7-66D964F1B049}" destId="{3B61F4E6-930F-4D55-A911-63DF758DF338}" srcOrd="0" destOrd="0" presId="urn:microsoft.com/office/officeart/2005/8/layout/hProcess4"/>
    <dgm:cxn modelId="{B283A843-809E-4B00-8087-C72DDEB8B6A4}" type="presOf" srcId="{0E20C456-5325-42B9-A887-4BF7C7748012}" destId="{830B83D7-B896-47EF-BBAC-AB2E979C67BB}" srcOrd="0" destOrd="2" presId="urn:microsoft.com/office/officeart/2005/8/layout/hProcess4"/>
    <dgm:cxn modelId="{C3B2F8E3-ED29-4FF6-A422-8756E36DABA8}" srcId="{D4985F35-5041-4EFB-BF5F-CD07A7FEBF79}" destId="{67185AA0-A3CA-4BAC-A829-97F87C67BDF8}" srcOrd="1" destOrd="0" parTransId="{D8590FD7-E538-4E56-8C4B-FC1F7C9C72B7}" sibTransId="{40D1583F-1569-4FC4-9493-EBAB1F8B70E1}"/>
    <dgm:cxn modelId="{17309AA2-F22B-4F27-B033-A28D092B2A3A}" type="presOf" srcId="{A2F6F788-BCBF-4E3A-94C7-37597DC81C51}" destId="{19E57099-4B3A-46D5-B6A9-6F660A4BA1AA}" srcOrd="1" destOrd="0" presId="urn:microsoft.com/office/officeart/2005/8/layout/hProcess4"/>
    <dgm:cxn modelId="{D327B7C9-28EB-48B8-B585-2CBFE72FC103}" type="presOf" srcId="{414E11C6-E544-4DA2-8CC5-DE9907FCB47F}" destId="{830B83D7-B896-47EF-BBAC-AB2E979C67BB}" srcOrd="0" destOrd="1" presId="urn:microsoft.com/office/officeart/2005/8/layout/hProcess4"/>
    <dgm:cxn modelId="{76AF1A6E-3B47-4856-B97F-4381DBCE71DF}" srcId="{A99810BE-C5C1-4FBA-8E2E-30B48A94471F}" destId="{E565CA61-D252-4BBC-8253-7E9844BD2AFA}" srcOrd="2" destOrd="0" parTransId="{A6EF415C-E6C5-4F76-A4AF-45A7A018C38D}" sibTransId="{9FBA38BD-7589-4227-AD57-9D2B2B19E843}"/>
    <dgm:cxn modelId="{2931EECB-A79B-4C43-AD3D-1B950F1C56CF}" srcId="{A99810BE-C5C1-4FBA-8E2E-30B48A94471F}" destId="{430221DC-ABCB-4DDC-818B-CA342FE61035}" srcOrd="1" destOrd="0" parTransId="{B42A2469-C6B4-4AA0-885A-AB6F18615D8D}" sibTransId="{E0C1F0A8-0E91-417E-A65F-2AF0E6DC3FA2}"/>
    <dgm:cxn modelId="{12D1DDC7-EF4C-4CEA-9870-5B6D7A3CBD9B}" type="presOf" srcId="{1A48D63E-A750-4E63-A9D8-D1C4D5F6D15D}" destId="{B1A7C923-251D-49DE-B978-0645F0814DD6}" srcOrd="1" destOrd="1" presId="urn:microsoft.com/office/officeart/2005/8/layout/hProcess4"/>
    <dgm:cxn modelId="{12213BDC-A68E-440B-B3AF-8342724DB8AC}" srcId="{89BF4028-017B-435B-A3A7-66D964F1B049}" destId="{B808A397-625F-4285-9251-639FF5A297C1}" srcOrd="4" destOrd="0" parTransId="{505F1EF1-40B8-4E1F-B306-14FE631B858F}" sibTransId="{4D4584EE-DCA0-414C-8A81-6AB40A1B88E4}"/>
    <dgm:cxn modelId="{FEE3D0B4-1188-495C-8D96-CF232AA5FCA8}" type="presOf" srcId="{414E11C6-E544-4DA2-8CC5-DE9907FCB47F}" destId="{19E57099-4B3A-46D5-B6A9-6F660A4BA1AA}" srcOrd="1" destOrd="1" presId="urn:microsoft.com/office/officeart/2005/8/layout/hProcess4"/>
    <dgm:cxn modelId="{578643CB-BCF1-4ADD-BB6F-C04DB846B089}" srcId="{67185AA0-A3CA-4BAC-A829-97F87C67BDF8}" destId="{1A48D63E-A750-4E63-A9D8-D1C4D5F6D15D}" srcOrd="1" destOrd="0" parTransId="{0E445037-6C25-40FE-B16A-75236B39BA5C}" sibTransId="{2E8CECB5-15D6-4BF8-9631-DF7F7ADB7A69}"/>
    <dgm:cxn modelId="{24D50926-1A5D-4804-9EEC-370CBAFEEE0C}" srcId="{89BF4028-017B-435B-A3A7-66D964F1B049}" destId="{A2F6F788-BCBF-4E3A-94C7-37597DC81C51}" srcOrd="0" destOrd="0" parTransId="{D936982B-DCAE-4C98-87AB-CC73C08B629C}" sibTransId="{BB3DF957-5682-47B0-8A0A-8A085EED64B6}"/>
    <dgm:cxn modelId="{D579F0D5-B527-4C30-AA68-67F9F2006CE0}" type="presOf" srcId="{A1766B6C-5182-4C7D-8EFE-12C1FAA54873}" destId="{F3FB0EA2-5708-4226-8DAA-EA7E66814957}" srcOrd="1" destOrd="0" presId="urn:microsoft.com/office/officeart/2005/8/layout/hProcess4"/>
    <dgm:cxn modelId="{7B9352EB-215A-43DF-84C0-409327839BF8}" type="presOf" srcId="{A2F6F788-BCBF-4E3A-94C7-37597DC81C51}" destId="{830B83D7-B896-47EF-BBAC-AB2E979C67BB}" srcOrd="0" destOrd="0" presId="urn:microsoft.com/office/officeart/2005/8/layout/hProcess4"/>
    <dgm:cxn modelId="{D3FE4CA4-05DA-4864-BE9B-B9359E6F3C56}" type="presOf" srcId="{E565CA61-D252-4BBC-8253-7E9844BD2AFA}" destId="{C939BF7F-428E-40F8-BBE6-018BEC8D37BA}" srcOrd="0" destOrd="2" presId="urn:microsoft.com/office/officeart/2005/8/layout/hProcess4"/>
    <dgm:cxn modelId="{B580E58A-D862-4372-91A0-C786E7EDA3BC}" type="presOf" srcId="{974CA191-7E4D-400B-A902-8AF3C4F91A18}" destId="{1C1E5E70-20EB-48CA-A495-270ACB2B1676}" srcOrd="0" destOrd="0" presId="urn:microsoft.com/office/officeart/2005/8/layout/hProcess4"/>
    <dgm:cxn modelId="{43504FED-5D56-4B48-A5D2-634547DB5921}" srcId="{89BF4028-017B-435B-A3A7-66D964F1B049}" destId="{82441476-1E26-4698-83B1-92B11B8A0408}" srcOrd="3" destOrd="0" parTransId="{1C899523-ABFD-4D10-8F76-CBEEFDAA5C5C}" sibTransId="{B51AC6F9-A0A5-4147-9D63-08B632543734}"/>
    <dgm:cxn modelId="{D3AD725B-F3A3-40BB-839A-A28B133191E0}" type="presOf" srcId="{67185AA0-A3CA-4BAC-A829-97F87C67BDF8}" destId="{E14CBAE7-A421-486E-930E-301FB5485307}" srcOrd="0" destOrd="0" presId="urn:microsoft.com/office/officeart/2005/8/layout/hProcess4"/>
    <dgm:cxn modelId="{FC73180C-69E6-4A7A-8E5B-7A7F3316477A}" srcId="{D4985F35-5041-4EFB-BF5F-CD07A7FEBF79}" destId="{A99810BE-C5C1-4FBA-8E2E-30B48A94471F}" srcOrd="0" destOrd="0" parTransId="{3163B188-6FBE-4E9E-9057-7D3CBA83EB28}" sibTransId="{2180D9F6-F7ED-4785-89CC-65A7B83A5D90}"/>
    <dgm:cxn modelId="{E6089EA2-4D68-4F41-9825-265197DD209A}" srcId="{A99810BE-C5C1-4FBA-8E2E-30B48A94471F}" destId="{A1766B6C-5182-4C7D-8EFE-12C1FAA54873}" srcOrd="0" destOrd="0" parTransId="{F3FCD471-5791-4D88-8A10-1BD08B1C735C}" sibTransId="{85327AF9-8E70-4E41-8355-2E65CE7E47CF}"/>
    <dgm:cxn modelId="{3C5A75A7-ED61-4281-8322-6F225E281CF4}" type="presOf" srcId="{40D1583F-1569-4FC4-9493-EBAB1F8B70E1}" destId="{B5CB5500-AC5A-4F3D-97FC-A9EE4602A489}" srcOrd="0" destOrd="0" presId="urn:microsoft.com/office/officeart/2005/8/layout/hProcess4"/>
    <dgm:cxn modelId="{6088DEF1-CA54-4CD8-83EA-2E707EE1C23D}" type="presOf" srcId="{430221DC-ABCB-4DDC-818B-CA342FE61035}" destId="{F3FB0EA2-5708-4226-8DAA-EA7E66814957}" srcOrd="1" destOrd="1" presId="urn:microsoft.com/office/officeart/2005/8/layout/hProcess4"/>
    <dgm:cxn modelId="{9A563662-A948-48C9-9102-EF890F279128}" type="presOf" srcId="{82441476-1E26-4698-83B1-92B11B8A0408}" destId="{830B83D7-B896-47EF-BBAC-AB2E979C67BB}" srcOrd="0" destOrd="3" presId="urn:microsoft.com/office/officeart/2005/8/layout/hProcess4"/>
    <dgm:cxn modelId="{2557D04A-AEBC-487E-8E97-EE646F89E4DC}" type="presOf" srcId="{0E20C456-5325-42B9-A887-4BF7C7748012}" destId="{19E57099-4B3A-46D5-B6A9-6F660A4BA1AA}" srcOrd="1" destOrd="2" presId="urn:microsoft.com/office/officeart/2005/8/layout/hProcess4"/>
    <dgm:cxn modelId="{5449BC53-0368-4AB4-80B3-D418B6A9055C}" type="presOf" srcId="{1D1FFD5F-FF23-4CF3-BDBF-E5F6D2FEF212}" destId="{C939BF7F-428E-40F8-BBE6-018BEC8D37BA}" srcOrd="0" destOrd="3" presId="urn:microsoft.com/office/officeart/2005/8/layout/hProcess4"/>
    <dgm:cxn modelId="{74737997-E59B-4244-A7EF-5098DF8BFDB8}" type="presOf" srcId="{1D1FFD5F-FF23-4CF3-BDBF-E5F6D2FEF212}" destId="{F3FB0EA2-5708-4226-8DAA-EA7E66814957}" srcOrd="1" destOrd="3" presId="urn:microsoft.com/office/officeart/2005/8/layout/hProcess4"/>
    <dgm:cxn modelId="{D5B6FAE7-C93E-4637-87D9-FF6BD7AA5734}" srcId="{89BF4028-017B-435B-A3A7-66D964F1B049}" destId="{0E20C456-5325-42B9-A887-4BF7C7748012}" srcOrd="2" destOrd="0" parTransId="{DEE3FD32-1DD3-4F94-B9F0-29AA7A7AC043}" sibTransId="{33E3A45F-A2E2-4221-8657-3D840F410B7F}"/>
    <dgm:cxn modelId="{C644701F-FD91-4BE0-8D06-71F659F283A8}" type="presOf" srcId="{B808A397-625F-4285-9251-639FF5A297C1}" destId="{830B83D7-B896-47EF-BBAC-AB2E979C67BB}" srcOrd="0" destOrd="4" presId="urn:microsoft.com/office/officeart/2005/8/layout/hProcess4"/>
    <dgm:cxn modelId="{6323CB3D-7049-4C5F-A35C-0D3230E66BE9}" type="presOf" srcId="{2180D9F6-F7ED-4785-89CC-65A7B83A5D90}" destId="{39D480DA-27DB-49E4-A68C-C7814FA89A2E}" srcOrd="0" destOrd="0" presId="urn:microsoft.com/office/officeart/2005/8/layout/hProcess4"/>
    <dgm:cxn modelId="{4AD9625E-4507-43A5-8A28-1DA8B286B109}" type="presParOf" srcId="{14338CCB-EA38-490E-A505-C72FDD4B632D}" destId="{71386611-C4DC-480A-ABD5-4C84EF1E471D}" srcOrd="0" destOrd="0" presId="urn:microsoft.com/office/officeart/2005/8/layout/hProcess4"/>
    <dgm:cxn modelId="{1CAF5541-410A-4626-B651-A23CDB6E5911}" type="presParOf" srcId="{14338CCB-EA38-490E-A505-C72FDD4B632D}" destId="{6FF070EA-7CE7-42CD-BE62-30685DB1BF3B}" srcOrd="1" destOrd="0" presId="urn:microsoft.com/office/officeart/2005/8/layout/hProcess4"/>
    <dgm:cxn modelId="{8875A16C-FA10-451E-A67C-C00F8E5FED28}" type="presParOf" srcId="{14338CCB-EA38-490E-A505-C72FDD4B632D}" destId="{3C793D25-9F56-489C-BEBE-492BD5AC6D83}" srcOrd="2" destOrd="0" presId="urn:microsoft.com/office/officeart/2005/8/layout/hProcess4"/>
    <dgm:cxn modelId="{F257E458-DF65-4499-89A1-825CF1BC3CEF}" type="presParOf" srcId="{3C793D25-9F56-489C-BEBE-492BD5AC6D83}" destId="{2DA16436-FA10-41F9-802C-BF3FAA933F47}" srcOrd="0" destOrd="0" presId="urn:microsoft.com/office/officeart/2005/8/layout/hProcess4"/>
    <dgm:cxn modelId="{C31C19F6-9855-44CA-A81A-2A2746793731}" type="presParOf" srcId="{2DA16436-FA10-41F9-802C-BF3FAA933F47}" destId="{687365C3-0F3A-4E72-AA16-1C8FDC551BF2}" srcOrd="0" destOrd="0" presId="urn:microsoft.com/office/officeart/2005/8/layout/hProcess4"/>
    <dgm:cxn modelId="{9A70547E-FD60-416A-ABCB-5E9F8EEA8BA7}" type="presParOf" srcId="{2DA16436-FA10-41F9-802C-BF3FAA933F47}" destId="{C939BF7F-428E-40F8-BBE6-018BEC8D37BA}" srcOrd="1" destOrd="0" presId="urn:microsoft.com/office/officeart/2005/8/layout/hProcess4"/>
    <dgm:cxn modelId="{EFE1AFCC-C19D-4B1E-A0AF-585272BBADE9}" type="presParOf" srcId="{2DA16436-FA10-41F9-802C-BF3FAA933F47}" destId="{F3FB0EA2-5708-4226-8DAA-EA7E66814957}" srcOrd="2" destOrd="0" presId="urn:microsoft.com/office/officeart/2005/8/layout/hProcess4"/>
    <dgm:cxn modelId="{F0248F2B-BF85-473E-B3A3-A06A15FCB037}" type="presParOf" srcId="{2DA16436-FA10-41F9-802C-BF3FAA933F47}" destId="{0D74A3CC-D755-49D0-B005-6CC83D59B903}" srcOrd="3" destOrd="0" presId="urn:microsoft.com/office/officeart/2005/8/layout/hProcess4"/>
    <dgm:cxn modelId="{D7EA66BB-E10E-478D-985C-A0DB57F05EAE}" type="presParOf" srcId="{2DA16436-FA10-41F9-802C-BF3FAA933F47}" destId="{20DB5F0E-ED34-4BEF-865B-2DBACC52CE87}" srcOrd="4" destOrd="0" presId="urn:microsoft.com/office/officeart/2005/8/layout/hProcess4"/>
    <dgm:cxn modelId="{F3546333-58F3-4CCA-9B08-838B0F86EEBE}" type="presParOf" srcId="{3C793D25-9F56-489C-BEBE-492BD5AC6D83}" destId="{39D480DA-27DB-49E4-A68C-C7814FA89A2E}" srcOrd="1" destOrd="0" presId="urn:microsoft.com/office/officeart/2005/8/layout/hProcess4"/>
    <dgm:cxn modelId="{F2E2D1EF-DA9D-4924-A4B1-B03B0375048C}" type="presParOf" srcId="{3C793D25-9F56-489C-BEBE-492BD5AC6D83}" destId="{506FA439-7285-4952-B4C4-03CCBFDE65BA}" srcOrd="2" destOrd="0" presId="urn:microsoft.com/office/officeart/2005/8/layout/hProcess4"/>
    <dgm:cxn modelId="{9A21BEDA-0E20-4282-8A06-79F7B923CDE0}" type="presParOf" srcId="{506FA439-7285-4952-B4C4-03CCBFDE65BA}" destId="{4E683890-92BF-4F85-84F8-413C3B46D6BE}" srcOrd="0" destOrd="0" presId="urn:microsoft.com/office/officeart/2005/8/layout/hProcess4"/>
    <dgm:cxn modelId="{05B73D7C-8799-4C34-ACAD-12C527F346C9}" type="presParOf" srcId="{506FA439-7285-4952-B4C4-03CCBFDE65BA}" destId="{1C1E5E70-20EB-48CA-A495-270ACB2B1676}" srcOrd="1" destOrd="0" presId="urn:microsoft.com/office/officeart/2005/8/layout/hProcess4"/>
    <dgm:cxn modelId="{566D7D31-BBA5-4AFE-9621-F96CF8E66030}" type="presParOf" srcId="{506FA439-7285-4952-B4C4-03CCBFDE65BA}" destId="{B1A7C923-251D-49DE-B978-0645F0814DD6}" srcOrd="2" destOrd="0" presId="urn:microsoft.com/office/officeart/2005/8/layout/hProcess4"/>
    <dgm:cxn modelId="{D2D70912-3ACD-4C59-B563-189CC8C50BB4}" type="presParOf" srcId="{506FA439-7285-4952-B4C4-03CCBFDE65BA}" destId="{E14CBAE7-A421-486E-930E-301FB5485307}" srcOrd="3" destOrd="0" presId="urn:microsoft.com/office/officeart/2005/8/layout/hProcess4"/>
    <dgm:cxn modelId="{97D750A9-D19A-4754-858A-AE3AD1B70143}" type="presParOf" srcId="{506FA439-7285-4952-B4C4-03CCBFDE65BA}" destId="{88B347F4-AA73-4D64-9FBD-48B4862406AE}" srcOrd="4" destOrd="0" presId="urn:microsoft.com/office/officeart/2005/8/layout/hProcess4"/>
    <dgm:cxn modelId="{BAE31EE6-66ED-454F-9703-6712092C29AC}" type="presParOf" srcId="{3C793D25-9F56-489C-BEBE-492BD5AC6D83}" destId="{B5CB5500-AC5A-4F3D-97FC-A9EE4602A489}" srcOrd="3" destOrd="0" presId="urn:microsoft.com/office/officeart/2005/8/layout/hProcess4"/>
    <dgm:cxn modelId="{6DCC4AE6-EAFE-48B8-B0BC-DC21CDA18A17}" type="presParOf" srcId="{3C793D25-9F56-489C-BEBE-492BD5AC6D83}" destId="{B2FC500B-53AC-4112-BD9C-51FA23C04631}" srcOrd="4" destOrd="0" presId="urn:microsoft.com/office/officeart/2005/8/layout/hProcess4"/>
    <dgm:cxn modelId="{736A7814-7398-47B6-8616-406BB58426C8}" type="presParOf" srcId="{B2FC500B-53AC-4112-BD9C-51FA23C04631}" destId="{B480E6CB-8F0D-41A3-B61F-14108A7D995E}" srcOrd="0" destOrd="0" presId="urn:microsoft.com/office/officeart/2005/8/layout/hProcess4"/>
    <dgm:cxn modelId="{55F47C98-4BDE-4F1F-8151-13654674B92E}" type="presParOf" srcId="{B2FC500B-53AC-4112-BD9C-51FA23C04631}" destId="{830B83D7-B896-47EF-BBAC-AB2E979C67BB}" srcOrd="1" destOrd="0" presId="urn:microsoft.com/office/officeart/2005/8/layout/hProcess4"/>
    <dgm:cxn modelId="{C32CB012-E0A6-4697-ABDA-16C0066289B1}" type="presParOf" srcId="{B2FC500B-53AC-4112-BD9C-51FA23C04631}" destId="{19E57099-4B3A-46D5-B6A9-6F660A4BA1AA}" srcOrd="2" destOrd="0" presId="urn:microsoft.com/office/officeart/2005/8/layout/hProcess4"/>
    <dgm:cxn modelId="{AE9AB018-11FF-470E-92B8-3D1DE30EFBC6}" type="presParOf" srcId="{B2FC500B-53AC-4112-BD9C-51FA23C04631}" destId="{3B61F4E6-930F-4D55-A911-63DF758DF338}" srcOrd="3" destOrd="0" presId="urn:microsoft.com/office/officeart/2005/8/layout/hProcess4"/>
    <dgm:cxn modelId="{CC6FCE9B-4E11-4C45-B025-BF39E87BB0BA}" type="presParOf" srcId="{B2FC500B-53AC-4112-BD9C-51FA23C04631}" destId="{7A6EF212-FC77-4584-9295-979D39DCA0F5}"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5777A2-2ECC-44C3-A53F-A50262EAA37C}" type="doc">
      <dgm:prSet loTypeId="urn:microsoft.com/office/officeart/2005/8/layout/hProcess4" loCatId="process" qsTypeId="urn:microsoft.com/office/officeart/2005/8/quickstyle/simple1" qsCatId="simple" csTypeId="urn:microsoft.com/office/officeart/2005/8/colors/accent2_2" csCatId="accent2" phldr="1"/>
      <dgm:spPr/>
      <dgm:t>
        <a:bodyPr/>
        <a:lstStyle/>
        <a:p>
          <a:endParaRPr lang="en-GB"/>
        </a:p>
      </dgm:t>
    </dgm:pt>
    <dgm:pt modelId="{43260CAE-39BE-46A2-8EAE-6E3D39A65778}">
      <dgm:prSet phldrT="[Text]"/>
      <dgm:spPr/>
      <dgm:t>
        <a:bodyPr/>
        <a:lstStyle/>
        <a:p>
          <a:r>
            <a:rPr lang="fr-BE" dirty="0" err="1" smtClean="0"/>
            <a:t>Feasible</a:t>
          </a:r>
          <a:r>
            <a:rPr lang="fr-BE" dirty="0" smtClean="0"/>
            <a:t> </a:t>
          </a:r>
          <a:r>
            <a:rPr lang="fr-BE" dirty="0" err="1" smtClean="0"/>
            <a:t>targets</a:t>
          </a:r>
          <a:r>
            <a:rPr lang="fr-BE" dirty="0" smtClean="0"/>
            <a:t> </a:t>
          </a:r>
          <a:endParaRPr lang="en-GB" dirty="0"/>
        </a:p>
      </dgm:t>
    </dgm:pt>
    <dgm:pt modelId="{DF9C62FD-68E2-4112-96E8-4C2F629574F3}" type="parTrans" cxnId="{7265F7E0-703F-4FE5-8372-FA329C42049B}">
      <dgm:prSet/>
      <dgm:spPr/>
      <dgm:t>
        <a:bodyPr/>
        <a:lstStyle/>
        <a:p>
          <a:endParaRPr lang="en-GB"/>
        </a:p>
      </dgm:t>
    </dgm:pt>
    <dgm:pt modelId="{3DA3A697-481D-40E4-8153-EA8CA074A658}" type="sibTrans" cxnId="{7265F7E0-703F-4FE5-8372-FA329C42049B}">
      <dgm:prSet/>
      <dgm:spPr/>
      <dgm:t>
        <a:bodyPr/>
        <a:lstStyle/>
        <a:p>
          <a:endParaRPr lang="en-GB"/>
        </a:p>
      </dgm:t>
    </dgm:pt>
    <dgm:pt modelId="{F435A03B-7036-40ED-9CEE-7E3440F4BD87}">
      <dgm:prSet phldrT="[Text]" custT="1"/>
      <dgm:spPr/>
      <dgm:t>
        <a:bodyPr/>
        <a:lstStyle/>
        <a:p>
          <a:pPr algn="ctr"/>
          <a:r>
            <a:rPr lang="fr-BE" sz="1800" b="1" dirty="0" err="1" smtClean="0">
              <a:solidFill>
                <a:srgbClr val="00B050"/>
              </a:solidFill>
            </a:rPr>
            <a:t>What</a:t>
          </a:r>
          <a:r>
            <a:rPr lang="fr-BE" sz="1800" b="1" dirty="0" smtClean="0">
              <a:solidFill>
                <a:srgbClr val="00B050"/>
              </a:solidFill>
            </a:rPr>
            <a:t> </a:t>
          </a:r>
          <a:r>
            <a:rPr lang="fr-BE" sz="1800" b="1" dirty="0" err="1" smtClean="0">
              <a:solidFill>
                <a:srgbClr val="00B050"/>
              </a:solidFill>
            </a:rPr>
            <a:t>is</a:t>
          </a:r>
          <a:r>
            <a:rPr lang="fr-BE" sz="1800" b="1" dirty="0" smtClean="0">
              <a:solidFill>
                <a:srgbClr val="00B050"/>
              </a:solidFill>
            </a:rPr>
            <a:t> </a:t>
          </a:r>
          <a:r>
            <a:rPr lang="fr-BE" sz="1800" b="1" dirty="0" err="1" smtClean="0">
              <a:solidFill>
                <a:srgbClr val="00B050"/>
              </a:solidFill>
            </a:rPr>
            <a:t>achieved</a:t>
          </a:r>
          <a:r>
            <a:rPr lang="fr-BE" sz="1800" b="1" dirty="0" smtClean="0">
              <a:solidFill>
                <a:srgbClr val="00B050"/>
              </a:solidFill>
            </a:rPr>
            <a:t> </a:t>
          </a:r>
          <a:r>
            <a:rPr lang="fr-BE" sz="1800" b="1" dirty="0" err="1" smtClean="0">
              <a:solidFill>
                <a:srgbClr val="00B050"/>
              </a:solidFill>
            </a:rPr>
            <a:t>today</a:t>
          </a:r>
          <a:r>
            <a:rPr lang="fr-BE" sz="1800" b="1" dirty="0" smtClean="0">
              <a:solidFill>
                <a:srgbClr val="00B050"/>
              </a:solidFill>
            </a:rPr>
            <a:t> in </a:t>
          </a:r>
          <a:r>
            <a:rPr lang="fr-BE" sz="1800" b="1" dirty="0" err="1" smtClean="0">
              <a:solidFill>
                <a:srgbClr val="00B050"/>
              </a:solidFill>
            </a:rPr>
            <a:t>advanced</a:t>
          </a:r>
          <a:r>
            <a:rPr lang="fr-BE" sz="1800" b="1" dirty="0" smtClean="0">
              <a:solidFill>
                <a:srgbClr val="00B050"/>
              </a:solidFill>
            </a:rPr>
            <a:t> MS?  </a:t>
          </a:r>
          <a:endParaRPr lang="en-GB" sz="1800" b="1" dirty="0">
            <a:solidFill>
              <a:srgbClr val="00B050"/>
            </a:solidFill>
          </a:endParaRPr>
        </a:p>
      </dgm:t>
    </dgm:pt>
    <dgm:pt modelId="{164AF58D-917D-4B9A-B65A-7DF2F179FD18}" type="parTrans" cxnId="{E0C20EB3-4CA8-45CC-AA54-ED5CF5E304F5}">
      <dgm:prSet/>
      <dgm:spPr/>
      <dgm:t>
        <a:bodyPr/>
        <a:lstStyle/>
        <a:p>
          <a:endParaRPr lang="en-GB"/>
        </a:p>
      </dgm:t>
    </dgm:pt>
    <dgm:pt modelId="{BBA37B80-2357-4CBD-9A54-E3C1FD75461A}" type="sibTrans" cxnId="{E0C20EB3-4CA8-45CC-AA54-ED5CF5E304F5}">
      <dgm:prSet/>
      <dgm:spPr/>
      <dgm:t>
        <a:bodyPr/>
        <a:lstStyle/>
        <a:p>
          <a:endParaRPr lang="en-GB"/>
        </a:p>
      </dgm:t>
    </dgm:pt>
    <dgm:pt modelId="{8DDEA392-86EE-4B85-9875-26E483AC617E}">
      <dgm:prSet phldrT="[Text]"/>
      <dgm:spPr/>
      <dgm:t>
        <a:bodyPr/>
        <a:lstStyle/>
        <a:p>
          <a:r>
            <a:rPr lang="fr-BE" dirty="0" err="1" smtClean="0"/>
            <a:t>Realistic</a:t>
          </a:r>
          <a:r>
            <a:rPr lang="fr-BE" dirty="0" smtClean="0"/>
            <a:t> </a:t>
          </a:r>
          <a:r>
            <a:rPr lang="fr-BE" dirty="0" err="1" smtClean="0"/>
            <a:t>targets</a:t>
          </a:r>
          <a:r>
            <a:rPr lang="fr-BE" dirty="0" smtClean="0"/>
            <a:t> </a:t>
          </a:r>
          <a:endParaRPr lang="en-GB" dirty="0"/>
        </a:p>
      </dgm:t>
    </dgm:pt>
    <dgm:pt modelId="{B2FD47E2-E673-48C7-BC30-B8A75654C078}" type="parTrans" cxnId="{51C9E0F8-FDC1-47E4-8B0E-48488F22A4AB}">
      <dgm:prSet/>
      <dgm:spPr/>
      <dgm:t>
        <a:bodyPr/>
        <a:lstStyle/>
        <a:p>
          <a:endParaRPr lang="en-GB"/>
        </a:p>
      </dgm:t>
    </dgm:pt>
    <dgm:pt modelId="{6D348F13-B7AE-494B-9CB0-6EE385E7EB5F}" type="sibTrans" cxnId="{51C9E0F8-FDC1-47E4-8B0E-48488F22A4AB}">
      <dgm:prSet/>
      <dgm:spPr/>
      <dgm:t>
        <a:bodyPr/>
        <a:lstStyle/>
        <a:p>
          <a:endParaRPr lang="en-GB"/>
        </a:p>
      </dgm:t>
    </dgm:pt>
    <dgm:pt modelId="{DFE62664-3EC5-4ECD-A230-453588B6C2D0}">
      <dgm:prSet phldrT="[Text]" custT="1"/>
      <dgm:spPr/>
      <dgm:t>
        <a:bodyPr/>
        <a:lstStyle/>
        <a:p>
          <a:pPr algn="ctr"/>
          <a:r>
            <a:rPr lang="fr-BE" sz="1800" b="1" dirty="0" err="1" smtClean="0">
              <a:solidFill>
                <a:srgbClr val="00B050"/>
              </a:solidFill>
            </a:rPr>
            <a:t>Based</a:t>
          </a:r>
          <a:r>
            <a:rPr lang="fr-BE" sz="1800" b="1" dirty="0" smtClean="0">
              <a:solidFill>
                <a:srgbClr val="00B050"/>
              </a:solidFill>
            </a:rPr>
            <a:t> on </a:t>
          </a:r>
          <a:r>
            <a:rPr lang="fr-BE" sz="1800" b="1" dirty="0" err="1" smtClean="0">
              <a:solidFill>
                <a:srgbClr val="00B050"/>
              </a:solidFill>
            </a:rPr>
            <a:t>past</a:t>
          </a:r>
          <a:r>
            <a:rPr lang="fr-BE" sz="1800" b="1" dirty="0" smtClean="0">
              <a:solidFill>
                <a:srgbClr val="00B050"/>
              </a:solidFill>
            </a:rPr>
            <a:t> </a:t>
          </a:r>
          <a:r>
            <a:rPr lang="fr-BE" sz="1800" b="1" dirty="0" err="1" smtClean="0">
              <a:solidFill>
                <a:srgbClr val="00B050"/>
              </a:solidFill>
            </a:rPr>
            <a:t>experience</a:t>
          </a:r>
          <a:r>
            <a:rPr lang="fr-BE" sz="1800" b="1" dirty="0" smtClean="0">
              <a:solidFill>
                <a:srgbClr val="00B050"/>
              </a:solidFill>
            </a:rPr>
            <a:t>, </a:t>
          </a:r>
          <a:r>
            <a:rPr lang="fr-BE" sz="1800" b="1" dirty="0" err="1" smtClean="0">
              <a:solidFill>
                <a:srgbClr val="00B050"/>
              </a:solidFill>
            </a:rPr>
            <a:t>what</a:t>
          </a:r>
          <a:r>
            <a:rPr lang="fr-BE" sz="1800" b="1" dirty="0" smtClean="0">
              <a:solidFill>
                <a:srgbClr val="00B050"/>
              </a:solidFill>
            </a:rPr>
            <a:t> </a:t>
          </a:r>
          <a:r>
            <a:rPr lang="fr-BE" sz="1800" b="1" dirty="0" err="1" smtClean="0">
              <a:solidFill>
                <a:srgbClr val="00B050"/>
              </a:solidFill>
            </a:rPr>
            <a:t>is</a:t>
          </a:r>
          <a:r>
            <a:rPr lang="fr-BE" sz="1800" b="1" dirty="0" smtClean="0">
              <a:solidFill>
                <a:srgbClr val="00B050"/>
              </a:solidFill>
            </a:rPr>
            <a:t> the time </a:t>
          </a:r>
          <a:r>
            <a:rPr lang="fr-BE" sz="1800" b="1" dirty="0" err="1" smtClean="0">
              <a:solidFill>
                <a:srgbClr val="00B050"/>
              </a:solidFill>
            </a:rPr>
            <a:t>needed</a:t>
          </a:r>
          <a:r>
            <a:rPr lang="fr-BE" sz="1800" b="1" dirty="0" smtClean="0">
              <a:solidFill>
                <a:srgbClr val="00B050"/>
              </a:solidFill>
            </a:rPr>
            <a:t>?</a:t>
          </a:r>
          <a:endParaRPr lang="en-GB" sz="1800" b="1" dirty="0">
            <a:solidFill>
              <a:srgbClr val="00B050"/>
            </a:solidFill>
          </a:endParaRPr>
        </a:p>
      </dgm:t>
    </dgm:pt>
    <dgm:pt modelId="{591D9310-F8B1-4ADA-A04D-8723CECD6822}" type="parTrans" cxnId="{66A59E35-321B-490C-B9AA-50FDD9B02CD4}">
      <dgm:prSet/>
      <dgm:spPr/>
      <dgm:t>
        <a:bodyPr/>
        <a:lstStyle/>
        <a:p>
          <a:endParaRPr lang="en-GB"/>
        </a:p>
      </dgm:t>
    </dgm:pt>
    <dgm:pt modelId="{8CBDF3BD-21D9-4603-99A9-9D60103350D3}" type="sibTrans" cxnId="{66A59E35-321B-490C-B9AA-50FDD9B02CD4}">
      <dgm:prSet/>
      <dgm:spPr/>
      <dgm:t>
        <a:bodyPr/>
        <a:lstStyle/>
        <a:p>
          <a:endParaRPr lang="en-GB"/>
        </a:p>
      </dgm:t>
    </dgm:pt>
    <dgm:pt modelId="{97B4AF3C-7198-4F3D-A76A-1EC366DBE9DA}">
      <dgm:prSet phldrT="[Text]"/>
      <dgm:spPr/>
      <dgm:t>
        <a:bodyPr/>
        <a:lstStyle/>
        <a:p>
          <a:r>
            <a:rPr lang="fr-BE" dirty="0" err="1" smtClean="0"/>
            <a:t>Affordable</a:t>
          </a:r>
          <a:r>
            <a:rPr lang="fr-BE" dirty="0" smtClean="0"/>
            <a:t> </a:t>
          </a:r>
          <a:r>
            <a:rPr lang="fr-BE" dirty="0" err="1" smtClean="0"/>
            <a:t>targets</a:t>
          </a:r>
          <a:r>
            <a:rPr lang="fr-BE" dirty="0" smtClean="0"/>
            <a:t> </a:t>
          </a:r>
          <a:endParaRPr lang="en-GB" dirty="0"/>
        </a:p>
      </dgm:t>
    </dgm:pt>
    <dgm:pt modelId="{1E39681E-6F4E-40C8-9777-F8B7552DC05C}" type="parTrans" cxnId="{920DC55E-BED0-4E95-8D24-289463BF6F85}">
      <dgm:prSet/>
      <dgm:spPr/>
      <dgm:t>
        <a:bodyPr/>
        <a:lstStyle/>
        <a:p>
          <a:endParaRPr lang="en-GB"/>
        </a:p>
      </dgm:t>
    </dgm:pt>
    <dgm:pt modelId="{316E1F20-7738-4365-BEC5-772E18684E53}" type="sibTrans" cxnId="{920DC55E-BED0-4E95-8D24-289463BF6F85}">
      <dgm:prSet/>
      <dgm:spPr/>
      <dgm:t>
        <a:bodyPr/>
        <a:lstStyle/>
        <a:p>
          <a:endParaRPr lang="en-GB"/>
        </a:p>
      </dgm:t>
    </dgm:pt>
    <dgm:pt modelId="{383CEACF-EAE4-4EDF-8A8F-35F5EC06436E}">
      <dgm:prSet phldrT="[Text]" custT="1"/>
      <dgm:spPr/>
      <dgm:t>
        <a:bodyPr/>
        <a:lstStyle/>
        <a:p>
          <a:pPr algn="ctr"/>
          <a:r>
            <a:rPr lang="fr-BE" sz="1800" b="1" dirty="0" err="1" smtClean="0">
              <a:solidFill>
                <a:srgbClr val="00B050"/>
              </a:solidFill>
            </a:rPr>
            <a:t>What</a:t>
          </a:r>
          <a:r>
            <a:rPr lang="fr-BE" sz="1800" b="1" dirty="0" smtClean="0">
              <a:solidFill>
                <a:srgbClr val="00B050"/>
              </a:solidFill>
            </a:rPr>
            <a:t> are the </a:t>
          </a:r>
          <a:r>
            <a:rPr lang="fr-BE" sz="1800" b="1" dirty="0" err="1" smtClean="0">
              <a:solidFill>
                <a:srgbClr val="00B050"/>
              </a:solidFill>
            </a:rPr>
            <a:t>costs</a:t>
          </a:r>
          <a:r>
            <a:rPr lang="fr-BE" sz="1800" b="1" dirty="0" smtClean="0">
              <a:solidFill>
                <a:srgbClr val="00B050"/>
              </a:solidFill>
            </a:rPr>
            <a:t> and </a:t>
          </a:r>
          <a:r>
            <a:rPr lang="fr-BE" sz="1800" b="1" dirty="0" err="1" smtClean="0">
              <a:solidFill>
                <a:srgbClr val="00B050"/>
              </a:solidFill>
            </a:rPr>
            <a:t>benefits</a:t>
          </a:r>
          <a:r>
            <a:rPr lang="fr-BE" sz="1800" b="1" dirty="0" smtClean="0">
              <a:solidFill>
                <a:srgbClr val="00B050"/>
              </a:solidFill>
            </a:rPr>
            <a:t> of the options? </a:t>
          </a:r>
          <a:endParaRPr lang="en-GB" sz="1800" b="1" dirty="0">
            <a:solidFill>
              <a:srgbClr val="00B050"/>
            </a:solidFill>
          </a:endParaRPr>
        </a:p>
      </dgm:t>
    </dgm:pt>
    <dgm:pt modelId="{396F115B-22D9-4BD6-B5DA-9D588BFB87EA}" type="parTrans" cxnId="{AA7E9524-D095-4CD4-8C00-1C76D690D47D}">
      <dgm:prSet/>
      <dgm:spPr/>
      <dgm:t>
        <a:bodyPr/>
        <a:lstStyle/>
        <a:p>
          <a:endParaRPr lang="en-GB"/>
        </a:p>
      </dgm:t>
    </dgm:pt>
    <dgm:pt modelId="{C5C6085B-2A4A-45BD-8714-220C55A64927}" type="sibTrans" cxnId="{AA7E9524-D095-4CD4-8C00-1C76D690D47D}">
      <dgm:prSet/>
      <dgm:spPr/>
      <dgm:t>
        <a:bodyPr/>
        <a:lstStyle/>
        <a:p>
          <a:endParaRPr lang="en-GB"/>
        </a:p>
      </dgm:t>
    </dgm:pt>
    <dgm:pt modelId="{5AD99895-74AA-425B-9817-4AAF818C2D05}">
      <dgm:prSet/>
      <dgm:spPr/>
      <dgm:t>
        <a:bodyPr/>
        <a:lstStyle/>
        <a:p>
          <a:r>
            <a:rPr lang="fr-BE" dirty="0" smtClean="0"/>
            <a:t>Acceptable </a:t>
          </a:r>
          <a:r>
            <a:rPr lang="fr-BE" dirty="0" err="1" smtClean="0"/>
            <a:t>targets</a:t>
          </a:r>
          <a:endParaRPr lang="en-GB" dirty="0"/>
        </a:p>
      </dgm:t>
    </dgm:pt>
    <dgm:pt modelId="{E7A67070-EE1A-462B-BDA1-ACAB84545362}" type="parTrans" cxnId="{DC74538F-5792-44F6-9349-C2A3A268AC2B}">
      <dgm:prSet/>
      <dgm:spPr/>
      <dgm:t>
        <a:bodyPr/>
        <a:lstStyle/>
        <a:p>
          <a:endParaRPr lang="en-GB"/>
        </a:p>
      </dgm:t>
    </dgm:pt>
    <dgm:pt modelId="{3B11DB77-9730-498E-9CAF-463363D9F6D3}" type="sibTrans" cxnId="{DC74538F-5792-44F6-9349-C2A3A268AC2B}">
      <dgm:prSet/>
      <dgm:spPr/>
      <dgm:t>
        <a:bodyPr/>
        <a:lstStyle/>
        <a:p>
          <a:endParaRPr lang="en-GB"/>
        </a:p>
      </dgm:t>
    </dgm:pt>
    <dgm:pt modelId="{E0609AEE-B483-4CE8-B941-434C59051491}">
      <dgm:prSet custT="1"/>
      <dgm:spPr/>
      <dgm:t>
        <a:bodyPr/>
        <a:lstStyle/>
        <a:p>
          <a:pPr algn="ctr"/>
          <a:r>
            <a:rPr lang="fr-BE" sz="1800" b="1" dirty="0" err="1" smtClean="0">
              <a:solidFill>
                <a:srgbClr val="00B050"/>
              </a:solidFill>
            </a:rPr>
            <a:t>What</a:t>
          </a:r>
          <a:r>
            <a:rPr lang="fr-BE" sz="1800" b="1" dirty="0" smtClean="0">
              <a:solidFill>
                <a:srgbClr val="00B050"/>
              </a:solidFill>
            </a:rPr>
            <a:t> are </a:t>
          </a:r>
          <a:r>
            <a:rPr lang="fr-BE" sz="1800" b="1" dirty="0" err="1" smtClean="0">
              <a:solidFill>
                <a:srgbClr val="00B050"/>
              </a:solidFill>
            </a:rPr>
            <a:t>stakeholder</a:t>
          </a:r>
          <a:r>
            <a:rPr lang="fr-BE" sz="1800" b="1" dirty="0" smtClean="0">
              <a:solidFill>
                <a:srgbClr val="00B050"/>
              </a:solidFill>
            </a:rPr>
            <a:t> </a:t>
          </a:r>
          <a:r>
            <a:rPr lang="fr-BE" sz="1800" b="1" dirty="0" err="1" smtClean="0">
              <a:solidFill>
                <a:srgbClr val="00B050"/>
              </a:solidFill>
            </a:rPr>
            <a:t>views</a:t>
          </a:r>
          <a:r>
            <a:rPr lang="fr-BE" sz="1800" b="1" dirty="0" smtClean="0">
              <a:solidFill>
                <a:srgbClr val="00B050"/>
              </a:solidFill>
            </a:rPr>
            <a:t>? </a:t>
          </a:r>
          <a:endParaRPr lang="en-GB" sz="1800" b="1" dirty="0">
            <a:solidFill>
              <a:srgbClr val="00B050"/>
            </a:solidFill>
          </a:endParaRPr>
        </a:p>
      </dgm:t>
    </dgm:pt>
    <dgm:pt modelId="{03D53ADD-EFC4-4049-9DED-8148B0BE1D20}" type="parTrans" cxnId="{3185FD7B-479B-4D2C-B377-4182FDE90C57}">
      <dgm:prSet/>
      <dgm:spPr/>
      <dgm:t>
        <a:bodyPr/>
        <a:lstStyle/>
        <a:p>
          <a:endParaRPr lang="en-GB"/>
        </a:p>
      </dgm:t>
    </dgm:pt>
    <dgm:pt modelId="{94BA9E8B-E068-45A5-92DE-A772948FDECF}" type="sibTrans" cxnId="{3185FD7B-479B-4D2C-B377-4182FDE90C57}">
      <dgm:prSet/>
      <dgm:spPr/>
      <dgm:t>
        <a:bodyPr/>
        <a:lstStyle/>
        <a:p>
          <a:endParaRPr lang="en-GB"/>
        </a:p>
      </dgm:t>
    </dgm:pt>
    <dgm:pt modelId="{74D65115-08DC-4FA6-A616-AAAE2C677102}" type="pres">
      <dgm:prSet presAssocID="{875777A2-2ECC-44C3-A53F-A50262EAA37C}" presName="Name0" presStyleCnt="0">
        <dgm:presLayoutVars>
          <dgm:dir/>
          <dgm:animLvl val="lvl"/>
          <dgm:resizeHandles val="exact"/>
        </dgm:presLayoutVars>
      </dgm:prSet>
      <dgm:spPr/>
      <dgm:t>
        <a:bodyPr/>
        <a:lstStyle/>
        <a:p>
          <a:endParaRPr lang="en-US"/>
        </a:p>
      </dgm:t>
    </dgm:pt>
    <dgm:pt modelId="{7065C260-8E43-4F86-AB51-F41C49A6164D}" type="pres">
      <dgm:prSet presAssocID="{875777A2-2ECC-44C3-A53F-A50262EAA37C}" presName="tSp" presStyleCnt="0"/>
      <dgm:spPr/>
    </dgm:pt>
    <dgm:pt modelId="{505B5110-D66B-4BAC-B38E-C8A5A896DC38}" type="pres">
      <dgm:prSet presAssocID="{875777A2-2ECC-44C3-A53F-A50262EAA37C}" presName="bSp" presStyleCnt="0"/>
      <dgm:spPr/>
    </dgm:pt>
    <dgm:pt modelId="{EE38D793-4F1F-4510-9CFF-B8437A67FF80}" type="pres">
      <dgm:prSet presAssocID="{875777A2-2ECC-44C3-A53F-A50262EAA37C}" presName="process" presStyleCnt="0"/>
      <dgm:spPr/>
    </dgm:pt>
    <dgm:pt modelId="{F4DD7949-6EBB-419B-9B75-E64E98D3B9CF}" type="pres">
      <dgm:prSet presAssocID="{43260CAE-39BE-46A2-8EAE-6E3D39A65778}" presName="composite1" presStyleCnt="0"/>
      <dgm:spPr/>
    </dgm:pt>
    <dgm:pt modelId="{92CE8AFD-5726-4B50-85CC-19189928325E}" type="pres">
      <dgm:prSet presAssocID="{43260CAE-39BE-46A2-8EAE-6E3D39A65778}" presName="dummyNode1" presStyleLbl="node1" presStyleIdx="0" presStyleCnt="4"/>
      <dgm:spPr/>
    </dgm:pt>
    <dgm:pt modelId="{30317B40-BC57-45B5-A15F-A255535E10E7}" type="pres">
      <dgm:prSet presAssocID="{43260CAE-39BE-46A2-8EAE-6E3D39A65778}" presName="childNode1" presStyleLbl="bgAcc1" presStyleIdx="0" presStyleCnt="4" custScaleY="176383" custLinFactNeighborX="3732" custLinFactNeighborY="-38557">
        <dgm:presLayoutVars>
          <dgm:bulletEnabled val="1"/>
        </dgm:presLayoutVars>
      </dgm:prSet>
      <dgm:spPr/>
      <dgm:t>
        <a:bodyPr/>
        <a:lstStyle/>
        <a:p>
          <a:endParaRPr lang="en-GB"/>
        </a:p>
      </dgm:t>
    </dgm:pt>
    <dgm:pt modelId="{2576C944-F393-46F6-8B7A-6868F15ED931}" type="pres">
      <dgm:prSet presAssocID="{43260CAE-39BE-46A2-8EAE-6E3D39A65778}" presName="childNode1tx" presStyleLbl="bgAcc1" presStyleIdx="0" presStyleCnt="4">
        <dgm:presLayoutVars>
          <dgm:bulletEnabled val="1"/>
        </dgm:presLayoutVars>
      </dgm:prSet>
      <dgm:spPr/>
      <dgm:t>
        <a:bodyPr/>
        <a:lstStyle/>
        <a:p>
          <a:endParaRPr lang="en-GB"/>
        </a:p>
      </dgm:t>
    </dgm:pt>
    <dgm:pt modelId="{204B6689-5E60-43EF-9E93-CF37AB6A11CF}" type="pres">
      <dgm:prSet presAssocID="{43260CAE-39BE-46A2-8EAE-6E3D39A65778}" presName="parentNode1" presStyleLbl="node1" presStyleIdx="0" presStyleCnt="4">
        <dgm:presLayoutVars>
          <dgm:chMax val="1"/>
          <dgm:bulletEnabled val="1"/>
        </dgm:presLayoutVars>
      </dgm:prSet>
      <dgm:spPr/>
      <dgm:t>
        <a:bodyPr/>
        <a:lstStyle/>
        <a:p>
          <a:endParaRPr lang="en-US"/>
        </a:p>
      </dgm:t>
    </dgm:pt>
    <dgm:pt modelId="{4A0E86E8-F665-4FCF-8416-2D056837CA01}" type="pres">
      <dgm:prSet presAssocID="{43260CAE-39BE-46A2-8EAE-6E3D39A65778}" presName="connSite1" presStyleCnt="0"/>
      <dgm:spPr/>
    </dgm:pt>
    <dgm:pt modelId="{1B98911E-2D05-480B-902B-9972148D7FE7}" type="pres">
      <dgm:prSet presAssocID="{3DA3A697-481D-40E4-8153-EA8CA074A658}" presName="Name9" presStyleLbl="sibTrans2D1" presStyleIdx="0" presStyleCnt="3" custLinFactNeighborX="-28638" custLinFactNeighborY="10115"/>
      <dgm:spPr/>
      <dgm:t>
        <a:bodyPr/>
        <a:lstStyle/>
        <a:p>
          <a:endParaRPr lang="en-US"/>
        </a:p>
      </dgm:t>
    </dgm:pt>
    <dgm:pt modelId="{AD52AF07-A6BE-49B1-BB78-6E4797968609}" type="pres">
      <dgm:prSet presAssocID="{8DDEA392-86EE-4B85-9875-26E483AC617E}" presName="composite2" presStyleCnt="0"/>
      <dgm:spPr/>
    </dgm:pt>
    <dgm:pt modelId="{42E248D9-6373-4076-858A-5865A283B342}" type="pres">
      <dgm:prSet presAssocID="{8DDEA392-86EE-4B85-9875-26E483AC617E}" presName="dummyNode2" presStyleLbl="node1" presStyleIdx="0" presStyleCnt="4"/>
      <dgm:spPr/>
    </dgm:pt>
    <dgm:pt modelId="{60BB226E-DDF3-49AF-B75A-619CD0104D16}" type="pres">
      <dgm:prSet presAssocID="{8DDEA392-86EE-4B85-9875-26E483AC617E}" presName="childNode2" presStyleLbl="bgAcc1" presStyleIdx="1" presStyleCnt="4" custScaleX="117227" custScaleY="166245" custLinFactNeighborX="23" custLinFactNeighborY="31259">
        <dgm:presLayoutVars>
          <dgm:bulletEnabled val="1"/>
        </dgm:presLayoutVars>
      </dgm:prSet>
      <dgm:spPr/>
      <dgm:t>
        <a:bodyPr/>
        <a:lstStyle/>
        <a:p>
          <a:endParaRPr lang="en-GB"/>
        </a:p>
      </dgm:t>
    </dgm:pt>
    <dgm:pt modelId="{6001DE65-7881-4881-A522-8B52B2DB7B33}" type="pres">
      <dgm:prSet presAssocID="{8DDEA392-86EE-4B85-9875-26E483AC617E}" presName="childNode2tx" presStyleLbl="bgAcc1" presStyleIdx="1" presStyleCnt="4">
        <dgm:presLayoutVars>
          <dgm:bulletEnabled val="1"/>
        </dgm:presLayoutVars>
      </dgm:prSet>
      <dgm:spPr/>
      <dgm:t>
        <a:bodyPr/>
        <a:lstStyle/>
        <a:p>
          <a:endParaRPr lang="en-GB"/>
        </a:p>
      </dgm:t>
    </dgm:pt>
    <dgm:pt modelId="{2935BE4E-E9F8-496D-B6A9-931478466DDA}" type="pres">
      <dgm:prSet presAssocID="{8DDEA392-86EE-4B85-9875-26E483AC617E}" presName="parentNode2" presStyleLbl="node1" presStyleIdx="1" presStyleCnt="4">
        <dgm:presLayoutVars>
          <dgm:chMax val="0"/>
          <dgm:bulletEnabled val="1"/>
        </dgm:presLayoutVars>
      </dgm:prSet>
      <dgm:spPr/>
      <dgm:t>
        <a:bodyPr/>
        <a:lstStyle/>
        <a:p>
          <a:endParaRPr lang="en-GB"/>
        </a:p>
      </dgm:t>
    </dgm:pt>
    <dgm:pt modelId="{2494401E-92F6-4C62-BFAF-1F8F619753A9}" type="pres">
      <dgm:prSet presAssocID="{8DDEA392-86EE-4B85-9875-26E483AC617E}" presName="connSite2" presStyleCnt="0"/>
      <dgm:spPr/>
    </dgm:pt>
    <dgm:pt modelId="{6EB91780-807E-48AF-99EF-3E35B60B5E81}" type="pres">
      <dgm:prSet presAssocID="{6D348F13-B7AE-494B-9CB0-6EE385E7EB5F}" presName="Name18" presStyleLbl="sibTrans2D1" presStyleIdx="1" presStyleCnt="3" custLinFactNeighborX="-31906" custLinFactNeighborY="-10628"/>
      <dgm:spPr/>
      <dgm:t>
        <a:bodyPr/>
        <a:lstStyle/>
        <a:p>
          <a:endParaRPr lang="en-US"/>
        </a:p>
      </dgm:t>
    </dgm:pt>
    <dgm:pt modelId="{D965A8E0-A974-485A-A07E-E3AD21AE697A}" type="pres">
      <dgm:prSet presAssocID="{97B4AF3C-7198-4F3D-A76A-1EC366DBE9DA}" presName="composite1" presStyleCnt="0"/>
      <dgm:spPr/>
    </dgm:pt>
    <dgm:pt modelId="{91C7FAC1-F2E4-47E7-8F32-0D4BA9AAE708}" type="pres">
      <dgm:prSet presAssocID="{97B4AF3C-7198-4F3D-A76A-1EC366DBE9DA}" presName="dummyNode1" presStyleLbl="node1" presStyleIdx="1" presStyleCnt="4"/>
      <dgm:spPr/>
    </dgm:pt>
    <dgm:pt modelId="{2FD99AEB-5AA5-4F44-85B6-DEB81A2149B2}" type="pres">
      <dgm:prSet presAssocID="{97B4AF3C-7198-4F3D-A76A-1EC366DBE9DA}" presName="childNode1" presStyleLbl="bgAcc1" presStyleIdx="2" presStyleCnt="4" custScaleY="185183" custLinFactNeighborX="9376" custLinFactNeighborY="-33939">
        <dgm:presLayoutVars>
          <dgm:bulletEnabled val="1"/>
        </dgm:presLayoutVars>
      </dgm:prSet>
      <dgm:spPr/>
      <dgm:t>
        <a:bodyPr/>
        <a:lstStyle/>
        <a:p>
          <a:endParaRPr lang="en-GB"/>
        </a:p>
      </dgm:t>
    </dgm:pt>
    <dgm:pt modelId="{35D5CF6C-3CA6-4D2E-BDA0-423BBE2CE10F}" type="pres">
      <dgm:prSet presAssocID="{97B4AF3C-7198-4F3D-A76A-1EC366DBE9DA}" presName="childNode1tx" presStyleLbl="bgAcc1" presStyleIdx="2" presStyleCnt="4">
        <dgm:presLayoutVars>
          <dgm:bulletEnabled val="1"/>
        </dgm:presLayoutVars>
      </dgm:prSet>
      <dgm:spPr/>
      <dgm:t>
        <a:bodyPr/>
        <a:lstStyle/>
        <a:p>
          <a:endParaRPr lang="en-GB"/>
        </a:p>
      </dgm:t>
    </dgm:pt>
    <dgm:pt modelId="{00319AF8-9E62-4F79-BA9B-DF75CFC4DADA}" type="pres">
      <dgm:prSet presAssocID="{97B4AF3C-7198-4F3D-A76A-1EC366DBE9DA}" presName="parentNode1" presStyleLbl="node1" presStyleIdx="2" presStyleCnt="4">
        <dgm:presLayoutVars>
          <dgm:chMax val="1"/>
          <dgm:bulletEnabled val="1"/>
        </dgm:presLayoutVars>
      </dgm:prSet>
      <dgm:spPr/>
      <dgm:t>
        <a:bodyPr/>
        <a:lstStyle/>
        <a:p>
          <a:endParaRPr lang="en-US"/>
        </a:p>
      </dgm:t>
    </dgm:pt>
    <dgm:pt modelId="{28237BB9-9487-4D2E-859D-7AE43D5E67C4}" type="pres">
      <dgm:prSet presAssocID="{97B4AF3C-7198-4F3D-A76A-1EC366DBE9DA}" presName="connSite1" presStyleCnt="0"/>
      <dgm:spPr/>
    </dgm:pt>
    <dgm:pt modelId="{497C83C5-358F-4683-BD24-B72BB086945A}" type="pres">
      <dgm:prSet presAssocID="{316E1F20-7738-4365-BEC5-772E18684E53}" presName="Name9" presStyleLbl="sibTrans2D1" presStyleIdx="2" presStyleCnt="3" custLinFactNeighborX="-34987" custLinFactNeighborY="5903"/>
      <dgm:spPr/>
      <dgm:t>
        <a:bodyPr/>
        <a:lstStyle/>
        <a:p>
          <a:endParaRPr lang="en-US"/>
        </a:p>
      </dgm:t>
    </dgm:pt>
    <dgm:pt modelId="{7148FB7B-D62A-4B92-AE33-57814E058359}" type="pres">
      <dgm:prSet presAssocID="{5AD99895-74AA-425B-9817-4AAF818C2D05}" presName="composite2" presStyleCnt="0"/>
      <dgm:spPr/>
    </dgm:pt>
    <dgm:pt modelId="{859F10E7-3152-43F0-8E32-D4ACA82E3325}" type="pres">
      <dgm:prSet presAssocID="{5AD99895-74AA-425B-9817-4AAF818C2D05}" presName="dummyNode2" presStyleLbl="node1" presStyleIdx="2" presStyleCnt="4"/>
      <dgm:spPr/>
    </dgm:pt>
    <dgm:pt modelId="{E5C0E3B0-B66F-4F8A-910A-E34FAEFA5583}" type="pres">
      <dgm:prSet presAssocID="{5AD99895-74AA-425B-9817-4AAF818C2D05}" presName="childNode2" presStyleLbl="bgAcc1" presStyleIdx="3" presStyleCnt="4" custScaleX="120679" custScaleY="166860" custLinFactNeighborX="-5341" custLinFactNeighborY="25114">
        <dgm:presLayoutVars>
          <dgm:bulletEnabled val="1"/>
        </dgm:presLayoutVars>
      </dgm:prSet>
      <dgm:spPr/>
      <dgm:t>
        <a:bodyPr/>
        <a:lstStyle/>
        <a:p>
          <a:endParaRPr lang="en-GB"/>
        </a:p>
      </dgm:t>
    </dgm:pt>
    <dgm:pt modelId="{AD137559-86C7-475C-BABE-D58F68F2C2E5}" type="pres">
      <dgm:prSet presAssocID="{5AD99895-74AA-425B-9817-4AAF818C2D05}" presName="childNode2tx" presStyleLbl="bgAcc1" presStyleIdx="3" presStyleCnt="4">
        <dgm:presLayoutVars>
          <dgm:bulletEnabled val="1"/>
        </dgm:presLayoutVars>
      </dgm:prSet>
      <dgm:spPr/>
      <dgm:t>
        <a:bodyPr/>
        <a:lstStyle/>
        <a:p>
          <a:endParaRPr lang="en-GB"/>
        </a:p>
      </dgm:t>
    </dgm:pt>
    <dgm:pt modelId="{BD720E82-01F2-4758-9131-C8C9206C640A}" type="pres">
      <dgm:prSet presAssocID="{5AD99895-74AA-425B-9817-4AAF818C2D05}" presName="parentNode2" presStyleLbl="node1" presStyleIdx="3" presStyleCnt="4" custLinFactNeighborX="145" custLinFactNeighborY="-152">
        <dgm:presLayoutVars>
          <dgm:chMax val="0"/>
          <dgm:bulletEnabled val="1"/>
        </dgm:presLayoutVars>
      </dgm:prSet>
      <dgm:spPr/>
      <dgm:t>
        <a:bodyPr/>
        <a:lstStyle/>
        <a:p>
          <a:endParaRPr lang="en-US"/>
        </a:p>
      </dgm:t>
    </dgm:pt>
    <dgm:pt modelId="{E77DC5C7-2461-4BC4-BBFC-24802563F764}" type="pres">
      <dgm:prSet presAssocID="{5AD99895-74AA-425B-9817-4AAF818C2D05}" presName="connSite2" presStyleCnt="0"/>
      <dgm:spPr/>
    </dgm:pt>
  </dgm:ptLst>
  <dgm:cxnLst>
    <dgm:cxn modelId="{44AAE5FC-6B03-4A68-BD83-0AF96835A45F}" type="presOf" srcId="{F435A03B-7036-40ED-9CEE-7E3440F4BD87}" destId="{2576C944-F393-46F6-8B7A-6868F15ED931}" srcOrd="1" destOrd="0" presId="urn:microsoft.com/office/officeart/2005/8/layout/hProcess4"/>
    <dgm:cxn modelId="{9B145B13-CD9B-4257-A20A-3D03A9F34F64}" type="presOf" srcId="{E0609AEE-B483-4CE8-B941-434C59051491}" destId="{AD137559-86C7-475C-BABE-D58F68F2C2E5}" srcOrd="1" destOrd="0" presId="urn:microsoft.com/office/officeart/2005/8/layout/hProcess4"/>
    <dgm:cxn modelId="{920DC55E-BED0-4E95-8D24-289463BF6F85}" srcId="{875777A2-2ECC-44C3-A53F-A50262EAA37C}" destId="{97B4AF3C-7198-4F3D-A76A-1EC366DBE9DA}" srcOrd="2" destOrd="0" parTransId="{1E39681E-6F4E-40C8-9777-F8B7552DC05C}" sibTransId="{316E1F20-7738-4365-BEC5-772E18684E53}"/>
    <dgm:cxn modelId="{BD5CB7FC-72D6-46CF-ADBB-387069579748}" type="presOf" srcId="{DFE62664-3EC5-4ECD-A230-453588B6C2D0}" destId="{60BB226E-DDF3-49AF-B75A-619CD0104D16}" srcOrd="0" destOrd="0" presId="urn:microsoft.com/office/officeart/2005/8/layout/hProcess4"/>
    <dgm:cxn modelId="{9975E665-491B-464B-A922-13DB86A2DB91}" type="presOf" srcId="{6D348F13-B7AE-494B-9CB0-6EE385E7EB5F}" destId="{6EB91780-807E-48AF-99EF-3E35B60B5E81}" srcOrd="0" destOrd="0" presId="urn:microsoft.com/office/officeart/2005/8/layout/hProcess4"/>
    <dgm:cxn modelId="{4977DC6D-7630-44C7-AF77-C35594B1F196}" type="presOf" srcId="{97B4AF3C-7198-4F3D-A76A-1EC366DBE9DA}" destId="{00319AF8-9E62-4F79-BA9B-DF75CFC4DADA}" srcOrd="0" destOrd="0" presId="urn:microsoft.com/office/officeart/2005/8/layout/hProcess4"/>
    <dgm:cxn modelId="{51C9E0F8-FDC1-47E4-8B0E-48488F22A4AB}" srcId="{875777A2-2ECC-44C3-A53F-A50262EAA37C}" destId="{8DDEA392-86EE-4B85-9875-26E483AC617E}" srcOrd="1" destOrd="0" parTransId="{B2FD47E2-E673-48C7-BC30-B8A75654C078}" sibTransId="{6D348F13-B7AE-494B-9CB0-6EE385E7EB5F}"/>
    <dgm:cxn modelId="{0274B5ED-C33A-4917-A69F-2140AA17601E}" type="presOf" srcId="{43260CAE-39BE-46A2-8EAE-6E3D39A65778}" destId="{204B6689-5E60-43EF-9E93-CF37AB6A11CF}" srcOrd="0" destOrd="0" presId="urn:microsoft.com/office/officeart/2005/8/layout/hProcess4"/>
    <dgm:cxn modelId="{8DD68393-7436-45FA-BAB5-CD5D98E8F12F}" type="presOf" srcId="{E0609AEE-B483-4CE8-B941-434C59051491}" destId="{E5C0E3B0-B66F-4F8A-910A-E34FAEFA5583}" srcOrd="0" destOrd="0" presId="urn:microsoft.com/office/officeart/2005/8/layout/hProcess4"/>
    <dgm:cxn modelId="{6C09C14B-F0BA-46AF-B78A-B90BB5EE7112}" type="presOf" srcId="{8DDEA392-86EE-4B85-9875-26E483AC617E}" destId="{2935BE4E-E9F8-496D-B6A9-931478466DDA}" srcOrd="0" destOrd="0" presId="urn:microsoft.com/office/officeart/2005/8/layout/hProcess4"/>
    <dgm:cxn modelId="{040486CE-3945-47EB-8821-635E11AADCED}" type="presOf" srcId="{3DA3A697-481D-40E4-8153-EA8CA074A658}" destId="{1B98911E-2D05-480B-902B-9972148D7FE7}" srcOrd="0" destOrd="0" presId="urn:microsoft.com/office/officeart/2005/8/layout/hProcess4"/>
    <dgm:cxn modelId="{E0C20EB3-4CA8-45CC-AA54-ED5CF5E304F5}" srcId="{43260CAE-39BE-46A2-8EAE-6E3D39A65778}" destId="{F435A03B-7036-40ED-9CEE-7E3440F4BD87}" srcOrd="0" destOrd="0" parTransId="{164AF58D-917D-4B9A-B65A-7DF2F179FD18}" sibTransId="{BBA37B80-2357-4CBD-9A54-E3C1FD75461A}"/>
    <dgm:cxn modelId="{2FD4DE82-9002-4A25-80BE-2D0DADEDCD96}" type="presOf" srcId="{875777A2-2ECC-44C3-A53F-A50262EAA37C}" destId="{74D65115-08DC-4FA6-A616-AAAE2C677102}" srcOrd="0" destOrd="0" presId="urn:microsoft.com/office/officeart/2005/8/layout/hProcess4"/>
    <dgm:cxn modelId="{321874DA-23D7-46EF-9C2A-17C0EC4C2293}" type="presOf" srcId="{316E1F20-7738-4365-BEC5-772E18684E53}" destId="{497C83C5-358F-4683-BD24-B72BB086945A}" srcOrd="0" destOrd="0" presId="urn:microsoft.com/office/officeart/2005/8/layout/hProcess4"/>
    <dgm:cxn modelId="{3185FD7B-479B-4D2C-B377-4182FDE90C57}" srcId="{5AD99895-74AA-425B-9817-4AAF818C2D05}" destId="{E0609AEE-B483-4CE8-B941-434C59051491}" srcOrd="0" destOrd="0" parTransId="{03D53ADD-EFC4-4049-9DED-8148B0BE1D20}" sibTransId="{94BA9E8B-E068-45A5-92DE-A772948FDECF}"/>
    <dgm:cxn modelId="{7265F7E0-703F-4FE5-8372-FA329C42049B}" srcId="{875777A2-2ECC-44C3-A53F-A50262EAA37C}" destId="{43260CAE-39BE-46A2-8EAE-6E3D39A65778}" srcOrd="0" destOrd="0" parTransId="{DF9C62FD-68E2-4112-96E8-4C2F629574F3}" sibTransId="{3DA3A697-481D-40E4-8153-EA8CA074A658}"/>
    <dgm:cxn modelId="{EE48D83E-B5E3-47ED-ACCC-23B0A2EC7469}" type="presOf" srcId="{5AD99895-74AA-425B-9817-4AAF818C2D05}" destId="{BD720E82-01F2-4758-9131-C8C9206C640A}" srcOrd="0" destOrd="0" presId="urn:microsoft.com/office/officeart/2005/8/layout/hProcess4"/>
    <dgm:cxn modelId="{66A59E35-321B-490C-B9AA-50FDD9B02CD4}" srcId="{8DDEA392-86EE-4B85-9875-26E483AC617E}" destId="{DFE62664-3EC5-4ECD-A230-453588B6C2D0}" srcOrd="0" destOrd="0" parTransId="{591D9310-F8B1-4ADA-A04D-8723CECD6822}" sibTransId="{8CBDF3BD-21D9-4603-99A9-9D60103350D3}"/>
    <dgm:cxn modelId="{BC1E905E-C24C-453B-817C-FAAF1EE96323}" type="presOf" srcId="{DFE62664-3EC5-4ECD-A230-453588B6C2D0}" destId="{6001DE65-7881-4881-A522-8B52B2DB7B33}" srcOrd="1" destOrd="0" presId="urn:microsoft.com/office/officeart/2005/8/layout/hProcess4"/>
    <dgm:cxn modelId="{4DD81AA4-A050-4AB4-9E06-7896C5663EBB}" type="presOf" srcId="{383CEACF-EAE4-4EDF-8A8F-35F5EC06436E}" destId="{35D5CF6C-3CA6-4D2E-BDA0-423BBE2CE10F}" srcOrd="1" destOrd="0" presId="urn:microsoft.com/office/officeart/2005/8/layout/hProcess4"/>
    <dgm:cxn modelId="{252EC04C-F95D-4458-9448-609C757B0C21}" type="presOf" srcId="{F435A03B-7036-40ED-9CEE-7E3440F4BD87}" destId="{30317B40-BC57-45B5-A15F-A255535E10E7}" srcOrd="0" destOrd="0" presId="urn:microsoft.com/office/officeart/2005/8/layout/hProcess4"/>
    <dgm:cxn modelId="{DC74538F-5792-44F6-9349-C2A3A268AC2B}" srcId="{875777A2-2ECC-44C3-A53F-A50262EAA37C}" destId="{5AD99895-74AA-425B-9817-4AAF818C2D05}" srcOrd="3" destOrd="0" parTransId="{E7A67070-EE1A-462B-BDA1-ACAB84545362}" sibTransId="{3B11DB77-9730-498E-9CAF-463363D9F6D3}"/>
    <dgm:cxn modelId="{AA7E9524-D095-4CD4-8C00-1C76D690D47D}" srcId="{97B4AF3C-7198-4F3D-A76A-1EC366DBE9DA}" destId="{383CEACF-EAE4-4EDF-8A8F-35F5EC06436E}" srcOrd="0" destOrd="0" parTransId="{396F115B-22D9-4BD6-B5DA-9D588BFB87EA}" sibTransId="{C5C6085B-2A4A-45BD-8714-220C55A64927}"/>
    <dgm:cxn modelId="{8D170985-57FB-4D9F-B34F-AFD1AC1F260B}" type="presOf" srcId="{383CEACF-EAE4-4EDF-8A8F-35F5EC06436E}" destId="{2FD99AEB-5AA5-4F44-85B6-DEB81A2149B2}" srcOrd="0" destOrd="0" presId="urn:microsoft.com/office/officeart/2005/8/layout/hProcess4"/>
    <dgm:cxn modelId="{306C13A3-8D54-40A1-BD74-1298472C71C3}" type="presParOf" srcId="{74D65115-08DC-4FA6-A616-AAAE2C677102}" destId="{7065C260-8E43-4F86-AB51-F41C49A6164D}" srcOrd="0" destOrd="0" presId="urn:microsoft.com/office/officeart/2005/8/layout/hProcess4"/>
    <dgm:cxn modelId="{E57403CC-3575-44DE-A299-720E4E90ADF3}" type="presParOf" srcId="{74D65115-08DC-4FA6-A616-AAAE2C677102}" destId="{505B5110-D66B-4BAC-B38E-C8A5A896DC38}" srcOrd="1" destOrd="0" presId="urn:microsoft.com/office/officeart/2005/8/layout/hProcess4"/>
    <dgm:cxn modelId="{FE5E96BE-2136-4362-92C5-F9C6ADE674AF}" type="presParOf" srcId="{74D65115-08DC-4FA6-A616-AAAE2C677102}" destId="{EE38D793-4F1F-4510-9CFF-B8437A67FF80}" srcOrd="2" destOrd="0" presId="urn:microsoft.com/office/officeart/2005/8/layout/hProcess4"/>
    <dgm:cxn modelId="{42981809-E404-4224-83C9-837D54870D45}" type="presParOf" srcId="{EE38D793-4F1F-4510-9CFF-B8437A67FF80}" destId="{F4DD7949-6EBB-419B-9B75-E64E98D3B9CF}" srcOrd="0" destOrd="0" presId="urn:microsoft.com/office/officeart/2005/8/layout/hProcess4"/>
    <dgm:cxn modelId="{976D47FC-AF4A-4DD4-9346-6DC934FBB9B5}" type="presParOf" srcId="{F4DD7949-6EBB-419B-9B75-E64E98D3B9CF}" destId="{92CE8AFD-5726-4B50-85CC-19189928325E}" srcOrd="0" destOrd="0" presId="urn:microsoft.com/office/officeart/2005/8/layout/hProcess4"/>
    <dgm:cxn modelId="{ADA7FCC7-F3A4-496D-89F5-607F7E86C30F}" type="presParOf" srcId="{F4DD7949-6EBB-419B-9B75-E64E98D3B9CF}" destId="{30317B40-BC57-45B5-A15F-A255535E10E7}" srcOrd="1" destOrd="0" presId="urn:microsoft.com/office/officeart/2005/8/layout/hProcess4"/>
    <dgm:cxn modelId="{2800C364-EDCE-45C3-9779-50A569C68706}" type="presParOf" srcId="{F4DD7949-6EBB-419B-9B75-E64E98D3B9CF}" destId="{2576C944-F393-46F6-8B7A-6868F15ED931}" srcOrd="2" destOrd="0" presId="urn:microsoft.com/office/officeart/2005/8/layout/hProcess4"/>
    <dgm:cxn modelId="{4A55C26C-11C2-441D-9105-C5E18B2FCD87}" type="presParOf" srcId="{F4DD7949-6EBB-419B-9B75-E64E98D3B9CF}" destId="{204B6689-5E60-43EF-9E93-CF37AB6A11CF}" srcOrd="3" destOrd="0" presId="urn:microsoft.com/office/officeart/2005/8/layout/hProcess4"/>
    <dgm:cxn modelId="{A1462799-A270-4221-ACD4-A905462674ED}" type="presParOf" srcId="{F4DD7949-6EBB-419B-9B75-E64E98D3B9CF}" destId="{4A0E86E8-F665-4FCF-8416-2D056837CA01}" srcOrd="4" destOrd="0" presId="urn:microsoft.com/office/officeart/2005/8/layout/hProcess4"/>
    <dgm:cxn modelId="{E1F21691-90EB-4796-9809-C3516B668076}" type="presParOf" srcId="{EE38D793-4F1F-4510-9CFF-B8437A67FF80}" destId="{1B98911E-2D05-480B-902B-9972148D7FE7}" srcOrd="1" destOrd="0" presId="urn:microsoft.com/office/officeart/2005/8/layout/hProcess4"/>
    <dgm:cxn modelId="{0138D661-13E4-401E-A571-EDDC3AC6F4C2}" type="presParOf" srcId="{EE38D793-4F1F-4510-9CFF-B8437A67FF80}" destId="{AD52AF07-A6BE-49B1-BB78-6E4797968609}" srcOrd="2" destOrd="0" presId="urn:microsoft.com/office/officeart/2005/8/layout/hProcess4"/>
    <dgm:cxn modelId="{486FA73E-8FBC-4FE5-91F0-74995A717B6D}" type="presParOf" srcId="{AD52AF07-A6BE-49B1-BB78-6E4797968609}" destId="{42E248D9-6373-4076-858A-5865A283B342}" srcOrd="0" destOrd="0" presId="urn:microsoft.com/office/officeart/2005/8/layout/hProcess4"/>
    <dgm:cxn modelId="{7E29C2D3-6F97-4726-8E1A-432A41D131E7}" type="presParOf" srcId="{AD52AF07-A6BE-49B1-BB78-6E4797968609}" destId="{60BB226E-DDF3-49AF-B75A-619CD0104D16}" srcOrd="1" destOrd="0" presId="urn:microsoft.com/office/officeart/2005/8/layout/hProcess4"/>
    <dgm:cxn modelId="{706992DE-608C-4D39-857B-56541373F180}" type="presParOf" srcId="{AD52AF07-A6BE-49B1-BB78-6E4797968609}" destId="{6001DE65-7881-4881-A522-8B52B2DB7B33}" srcOrd="2" destOrd="0" presId="urn:microsoft.com/office/officeart/2005/8/layout/hProcess4"/>
    <dgm:cxn modelId="{69FE9F73-A2F4-431B-A90A-43C45FDAD75D}" type="presParOf" srcId="{AD52AF07-A6BE-49B1-BB78-6E4797968609}" destId="{2935BE4E-E9F8-496D-B6A9-931478466DDA}" srcOrd="3" destOrd="0" presId="urn:microsoft.com/office/officeart/2005/8/layout/hProcess4"/>
    <dgm:cxn modelId="{FECC7671-AB55-43B3-A9F7-02CD863FE095}" type="presParOf" srcId="{AD52AF07-A6BE-49B1-BB78-6E4797968609}" destId="{2494401E-92F6-4C62-BFAF-1F8F619753A9}" srcOrd="4" destOrd="0" presId="urn:microsoft.com/office/officeart/2005/8/layout/hProcess4"/>
    <dgm:cxn modelId="{C554DB79-C60B-4045-9E53-CE0A54EBFF47}" type="presParOf" srcId="{EE38D793-4F1F-4510-9CFF-B8437A67FF80}" destId="{6EB91780-807E-48AF-99EF-3E35B60B5E81}" srcOrd="3" destOrd="0" presId="urn:microsoft.com/office/officeart/2005/8/layout/hProcess4"/>
    <dgm:cxn modelId="{61B8A801-B819-419B-B9EB-F021F09CF5F7}" type="presParOf" srcId="{EE38D793-4F1F-4510-9CFF-B8437A67FF80}" destId="{D965A8E0-A974-485A-A07E-E3AD21AE697A}" srcOrd="4" destOrd="0" presId="urn:microsoft.com/office/officeart/2005/8/layout/hProcess4"/>
    <dgm:cxn modelId="{1A56F1EE-2A2D-4EE8-BF55-CDEE7DF6C69A}" type="presParOf" srcId="{D965A8E0-A974-485A-A07E-E3AD21AE697A}" destId="{91C7FAC1-F2E4-47E7-8F32-0D4BA9AAE708}" srcOrd="0" destOrd="0" presId="urn:microsoft.com/office/officeart/2005/8/layout/hProcess4"/>
    <dgm:cxn modelId="{02314D61-D5F1-4493-8E01-E7C079E59B11}" type="presParOf" srcId="{D965A8E0-A974-485A-A07E-E3AD21AE697A}" destId="{2FD99AEB-5AA5-4F44-85B6-DEB81A2149B2}" srcOrd="1" destOrd="0" presId="urn:microsoft.com/office/officeart/2005/8/layout/hProcess4"/>
    <dgm:cxn modelId="{2AEB3969-E172-4311-A65D-7F776F2F09CB}" type="presParOf" srcId="{D965A8E0-A974-485A-A07E-E3AD21AE697A}" destId="{35D5CF6C-3CA6-4D2E-BDA0-423BBE2CE10F}" srcOrd="2" destOrd="0" presId="urn:microsoft.com/office/officeart/2005/8/layout/hProcess4"/>
    <dgm:cxn modelId="{42957A8F-D2B4-4C61-A9D6-C3999E105932}" type="presParOf" srcId="{D965A8E0-A974-485A-A07E-E3AD21AE697A}" destId="{00319AF8-9E62-4F79-BA9B-DF75CFC4DADA}" srcOrd="3" destOrd="0" presId="urn:microsoft.com/office/officeart/2005/8/layout/hProcess4"/>
    <dgm:cxn modelId="{029A911F-4AE1-4E28-9E83-451E7BB15BEE}" type="presParOf" srcId="{D965A8E0-A974-485A-A07E-E3AD21AE697A}" destId="{28237BB9-9487-4D2E-859D-7AE43D5E67C4}" srcOrd="4" destOrd="0" presId="urn:microsoft.com/office/officeart/2005/8/layout/hProcess4"/>
    <dgm:cxn modelId="{A6294254-EF91-42A0-9BE9-46DF24D4DCA9}" type="presParOf" srcId="{EE38D793-4F1F-4510-9CFF-B8437A67FF80}" destId="{497C83C5-358F-4683-BD24-B72BB086945A}" srcOrd="5" destOrd="0" presId="urn:microsoft.com/office/officeart/2005/8/layout/hProcess4"/>
    <dgm:cxn modelId="{D8F66228-E6C5-46E1-B8E3-81A003F59188}" type="presParOf" srcId="{EE38D793-4F1F-4510-9CFF-B8437A67FF80}" destId="{7148FB7B-D62A-4B92-AE33-57814E058359}" srcOrd="6" destOrd="0" presId="urn:microsoft.com/office/officeart/2005/8/layout/hProcess4"/>
    <dgm:cxn modelId="{ACB438D4-7520-449A-B309-E9DE11E7625D}" type="presParOf" srcId="{7148FB7B-D62A-4B92-AE33-57814E058359}" destId="{859F10E7-3152-43F0-8E32-D4ACA82E3325}" srcOrd="0" destOrd="0" presId="urn:microsoft.com/office/officeart/2005/8/layout/hProcess4"/>
    <dgm:cxn modelId="{024E0D4A-B9E4-4C6A-B746-4D0137C73A94}" type="presParOf" srcId="{7148FB7B-D62A-4B92-AE33-57814E058359}" destId="{E5C0E3B0-B66F-4F8A-910A-E34FAEFA5583}" srcOrd="1" destOrd="0" presId="urn:microsoft.com/office/officeart/2005/8/layout/hProcess4"/>
    <dgm:cxn modelId="{785645F5-E042-441A-922D-CF78E6A571CD}" type="presParOf" srcId="{7148FB7B-D62A-4B92-AE33-57814E058359}" destId="{AD137559-86C7-475C-BABE-D58F68F2C2E5}" srcOrd="2" destOrd="0" presId="urn:microsoft.com/office/officeart/2005/8/layout/hProcess4"/>
    <dgm:cxn modelId="{17393C1F-6635-4D72-880D-5B81EDBF322E}" type="presParOf" srcId="{7148FB7B-D62A-4B92-AE33-57814E058359}" destId="{BD720E82-01F2-4758-9131-C8C9206C640A}" srcOrd="3" destOrd="0" presId="urn:microsoft.com/office/officeart/2005/8/layout/hProcess4"/>
    <dgm:cxn modelId="{022502BC-D2ED-4D49-91DE-9A1C2EEB167E}" type="presParOf" srcId="{7148FB7B-D62A-4B92-AE33-57814E058359}" destId="{E77DC5C7-2461-4BC4-BBFC-24802563F764}"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9BF7F-428E-40F8-BBE6-018BEC8D37BA}">
      <dsp:nvSpPr>
        <dsp:cNvPr id="0" name=""/>
        <dsp:cNvSpPr/>
      </dsp:nvSpPr>
      <dsp:spPr>
        <a:xfrm>
          <a:off x="1459" y="1034731"/>
          <a:ext cx="2821316" cy="4123224"/>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n-GB" altLang="en-US" sz="1600" b="0" kern="1200" smtClean="0"/>
            <a:t>In some MS, lack </a:t>
          </a:r>
          <a:r>
            <a:rPr lang="en-GB" altLang="en-US" sz="1600" b="0" kern="1200" dirty="0" smtClean="0"/>
            <a:t>of </a:t>
          </a:r>
          <a:r>
            <a:rPr lang="en-GB" altLang="en-US" sz="1600" b="0" kern="1200" smtClean="0"/>
            <a:t>administrative capacity</a:t>
          </a:r>
          <a:endParaRPr lang="en-US" sz="1600" kern="1200" dirty="0"/>
        </a:p>
        <a:p>
          <a:pPr marL="171450" lvl="1" indent="-171450" algn="l" defTabSz="711200">
            <a:lnSpc>
              <a:spcPct val="90000"/>
            </a:lnSpc>
            <a:spcBef>
              <a:spcPct val="0"/>
            </a:spcBef>
            <a:spcAft>
              <a:spcPct val="15000"/>
            </a:spcAft>
            <a:buChar char="••"/>
          </a:pPr>
          <a:r>
            <a:rPr lang="en-GB" altLang="en-US" sz="1600" b="0" kern="1200" dirty="0" smtClean="0"/>
            <a:t>Lack of coordination between local/regional and national levels</a:t>
          </a:r>
          <a:endParaRPr lang="en-US" sz="1600" kern="1200" dirty="0"/>
        </a:p>
        <a:p>
          <a:pPr marL="171450" lvl="1" indent="-171450" algn="l" defTabSz="711200">
            <a:lnSpc>
              <a:spcPct val="90000"/>
            </a:lnSpc>
            <a:spcBef>
              <a:spcPct val="0"/>
            </a:spcBef>
            <a:spcAft>
              <a:spcPct val="15000"/>
            </a:spcAft>
            <a:buChar char="••"/>
          </a:pPr>
          <a:r>
            <a:rPr lang="en-GB" altLang="en-US" sz="1600" b="0" u="none" kern="1200" dirty="0" smtClean="0"/>
            <a:t>Lack of economic incentives and suboptimal EPR schemes </a:t>
          </a:r>
        </a:p>
        <a:p>
          <a:pPr marL="171450" lvl="1" indent="-171450" algn="l" defTabSz="711200">
            <a:lnSpc>
              <a:spcPct val="90000"/>
            </a:lnSpc>
            <a:spcBef>
              <a:spcPct val="0"/>
            </a:spcBef>
            <a:spcAft>
              <a:spcPct val="15000"/>
            </a:spcAft>
            <a:buChar char="••"/>
          </a:pPr>
          <a:r>
            <a:rPr lang="en-GB" altLang="en-US" sz="1600" b="0" kern="1200" dirty="0" smtClean="0"/>
            <a:t>Inappropriate use of EU funds </a:t>
          </a:r>
        </a:p>
      </dsp:txBody>
      <dsp:txXfrm>
        <a:off x="84093" y="1117365"/>
        <a:ext cx="2656048" cy="3074408"/>
      </dsp:txXfrm>
    </dsp:sp>
    <dsp:sp modelId="{39D480DA-27DB-49E4-A68C-C7814FA89A2E}">
      <dsp:nvSpPr>
        <dsp:cNvPr id="0" name=""/>
        <dsp:cNvSpPr/>
      </dsp:nvSpPr>
      <dsp:spPr>
        <a:xfrm rot="20882145">
          <a:off x="1325408" y="3051699"/>
          <a:ext cx="2517876" cy="2517876"/>
        </a:xfrm>
        <a:prstGeom prst="leftCircularArrow">
          <a:avLst>
            <a:gd name="adj1" fmla="val 2299"/>
            <a:gd name="adj2" fmla="val 277370"/>
            <a:gd name="adj3" fmla="val 730709"/>
            <a:gd name="adj4" fmla="val 7702318"/>
            <a:gd name="adj5" fmla="val 2683"/>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74A3CC-D755-49D0-B005-6CC83D59B903}">
      <dsp:nvSpPr>
        <dsp:cNvPr id="0" name=""/>
        <dsp:cNvSpPr/>
      </dsp:nvSpPr>
      <dsp:spPr>
        <a:xfrm>
          <a:off x="807053" y="4425521"/>
          <a:ext cx="2069445" cy="822950"/>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Issues related to governance </a:t>
          </a:r>
          <a:endParaRPr lang="en-US" sz="1800" kern="1200" dirty="0"/>
        </a:p>
      </dsp:txBody>
      <dsp:txXfrm>
        <a:off x="831156" y="4449624"/>
        <a:ext cx="2021239" cy="774744"/>
      </dsp:txXfrm>
    </dsp:sp>
    <dsp:sp modelId="{1C1E5E70-20EB-48CA-A495-270ACB2B1676}">
      <dsp:nvSpPr>
        <dsp:cNvPr id="0" name=""/>
        <dsp:cNvSpPr/>
      </dsp:nvSpPr>
      <dsp:spPr>
        <a:xfrm>
          <a:off x="3110545" y="2136235"/>
          <a:ext cx="2328126" cy="1920217"/>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n-US" altLang="en-US" sz="1600" b="0" u="none" kern="1200" dirty="0" smtClean="0"/>
            <a:t>Uneven quality of statistics</a:t>
          </a:r>
          <a:endParaRPr lang="en-US" sz="1600" u="none" kern="1200" dirty="0"/>
        </a:p>
        <a:p>
          <a:pPr marL="171450" lvl="1" indent="-171450" algn="l" defTabSz="711200">
            <a:lnSpc>
              <a:spcPct val="90000"/>
            </a:lnSpc>
            <a:spcBef>
              <a:spcPct val="0"/>
            </a:spcBef>
            <a:spcAft>
              <a:spcPct val="15000"/>
            </a:spcAft>
            <a:buChar char="••"/>
          </a:pPr>
          <a:r>
            <a:rPr lang="en-US" altLang="en-US" sz="1600" b="0" u="none" kern="1200" dirty="0" smtClean="0"/>
            <a:t>Late reaction in case of risks of non-attainment</a:t>
          </a:r>
        </a:p>
      </dsp:txBody>
      <dsp:txXfrm>
        <a:off x="3154735" y="2591900"/>
        <a:ext cx="2239746" cy="1420361"/>
      </dsp:txXfrm>
    </dsp:sp>
    <dsp:sp modelId="{B5CB5500-AC5A-4F3D-97FC-A9EE4602A489}">
      <dsp:nvSpPr>
        <dsp:cNvPr id="0" name=""/>
        <dsp:cNvSpPr/>
      </dsp:nvSpPr>
      <dsp:spPr>
        <a:xfrm rot="21073201">
          <a:off x="3678819" y="466291"/>
          <a:ext cx="2679891" cy="2931625"/>
        </a:xfrm>
        <a:prstGeom prst="circularArrow">
          <a:avLst>
            <a:gd name="adj1" fmla="val 1986"/>
            <a:gd name="adj2" fmla="val 237814"/>
            <a:gd name="adj3" fmla="val 19001782"/>
            <a:gd name="adj4" fmla="val 11990618"/>
            <a:gd name="adj5" fmla="val 2317"/>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4CBAE7-A421-486E-930E-301FB5485307}">
      <dsp:nvSpPr>
        <dsp:cNvPr id="0" name=""/>
        <dsp:cNvSpPr/>
      </dsp:nvSpPr>
      <dsp:spPr>
        <a:xfrm>
          <a:off x="3636629" y="1724760"/>
          <a:ext cx="2051999" cy="822950"/>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Issues related to monitoring</a:t>
          </a:r>
          <a:endParaRPr lang="en-US" sz="1800" kern="1200" dirty="0"/>
        </a:p>
      </dsp:txBody>
      <dsp:txXfrm>
        <a:off x="3660732" y="1748863"/>
        <a:ext cx="2003793" cy="774744"/>
      </dsp:txXfrm>
    </dsp:sp>
    <dsp:sp modelId="{830B83D7-B896-47EF-BBAC-AB2E979C67BB}">
      <dsp:nvSpPr>
        <dsp:cNvPr id="0" name=""/>
        <dsp:cNvSpPr/>
      </dsp:nvSpPr>
      <dsp:spPr>
        <a:xfrm>
          <a:off x="5983861" y="857726"/>
          <a:ext cx="2631457" cy="3680768"/>
        </a:xfrm>
        <a:prstGeom prst="roundRect">
          <a:avLst>
            <a:gd name="adj" fmla="val 10000"/>
          </a:avLst>
        </a:prstGeom>
        <a:solidFill>
          <a:schemeClr val="accent6">
            <a:alpha val="90000"/>
            <a:tint val="4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n-US" sz="1600" u="none" kern="1200" dirty="0"/>
        </a:p>
        <a:p>
          <a:pPr marL="171450" lvl="1" indent="-171450" algn="l" defTabSz="711200">
            <a:lnSpc>
              <a:spcPct val="90000"/>
            </a:lnSpc>
            <a:spcBef>
              <a:spcPct val="0"/>
            </a:spcBef>
            <a:spcAft>
              <a:spcPct val="15000"/>
            </a:spcAft>
            <a:buChar char="••"/>
          </a:pPr>
          <a:r>
            <a:rPr lang="en-US" altLang="en-US" sz="1600" b="0" u="none" kern="1200" dirty="0" smtClean="0"/>
            <a:t>Lack of mid-term targets leading to sub optimal investments </a:t>
          </a:r>
          <a:endParaRPr lang="en-US" sz="1600" u="none" kern="1200" dirty="0"/>
        </a:p>
        <a:p>
          <a:pPr marL="171450" lvl="1" indent="-171450" algn="l" defTabSz="711200">
            <a:lnSpc>
              <a:spcPct val="90000"/>
            </a:lnSpc>
            <a:spcBef>
              <a:spcPct val="0"/>
            </a:spcBef>
            <a:spcAft>
              <a:spcPct val="15000"/>
            </a:spcAft>
            <a:buChar char="••"/>
          </a:pPr>
          <a:r>
            <a:rPr lang="en-US" altLang="en-US" sz="1600" b="0" kern="1200" dirty="0" smtClean="0"/>
            <a:t>Unclear definitions, obsolete requirements </a:t>
          </a:r>
          <a:endParaRPr lang="en-GB" altLang="en-US" sz="1600" b="0" kern="1200" dirty="0" smtClean="0"/>
        </a:p>
        <a:p>
          <a:pPr marL="171450" lvl="1" indent="-171450" algn="l" defTabSz="711200">
            <a:lnSpc>
              <a:spcPct val="90000"/>
            </a:lnSpc>
            <a:spcBef>
              <a:spcPct val="0"/>
            </a:spcBef>
            <a:spcAft>
              <a:spcPct val="15000"/>
            </a:spcAft>
            <a:buChar char="••"/>
          </a:pPr>
          <a:r>
            <a:rPr lang="en-US" altLang="en-US" sz="1600" b="0" kern="1200" dirty="0" smtClean="0"/>
            <a:t>Lack of </a:t>
          </a:r>
          <a:r>
            <a:rPr lang="en-US" altLang="en-US" sz="1600" b="0" kern="1200" dirty="0" err="1" smtClean="0"/>
            <a:t>harmonised</a:t>
          </a:r>
          <a:r>
            <a:rPr lang="en-US" altLang="en-US" sz="1600" b="0" kern="1200" dirty="0" smtClean="0"/>
            <a:t> calculation methods</a:t>
          </a:r>
          <a:endParaRPr lang="en-GB" altLang="en-US" sz="1600" b="0" kern="1200" dirty="0" smtClean="0"/>
        </a:p>
        <a:p>
          <a:pPr marL="171450" lvl="1" indent="-171450" algn="l" defTabSz="711200">
            <a:lnSpc>
              <a:spcPct val="90000"/>
            </a:lnSpc>
            <a:spcBef>
              <a:spcPct val="0"/>
            </a:spcBef>
            <a:spcAft>
              <a:spcPct val="15000"/>
            </a:spcAft>
            <a:buChar char="••"/>
          </a:pPr>
          <a:r>
            <a:rPr lang="en-GB" altLang="en-US" sz="1600" b="0" kern="1200" dirty="0" smtClean="0"/>
            <a:t>Complex reporting obligations   </a:t>
          </a:r>
        </a:p>
      </dsp:txBody>
      <dsp:txXfrm>
        <a:off x="6060934" y="934799"/>
        <a:ext cx="2477311" cy="2737886"/>
      </dsp:txXfrm>
    </dsp:sp>
    <dsp:sp modelId="{3B61F4E6-930F-4D55-A911-63DF758DF338}">
      <dsp:nvSpPr>
        <dsp:cNvPr id="0" name=""/>
        <dsp:cNvSpPr/>
      </dsp:nvSpPr>
      <dsp:spPr>
        <a:xfrm>
          <a:off x="6473547" y="4355570"/>
          <a:ext cx="2069445" cy="822950"/>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kern="1200" dirty="0" smtClean="0"/>
            <a:t>Issues related to EU legislation </a:t>
          </a:r>
          <a:endParaRPr lang="en-US" sz="1800" kern="1200" dirty="0"/>
        </a:p>
      </dsp:txBody>
      <dsp:txXfrm>
        <a:off x="6497650" y="4379673"/>
        <a:ext cx="2021239" cy="7747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17B40-BC57-45B5-A15F-A255535E10E7}">
      <dsp:nvSpPr>
        <dsp:cNvPr id="0" name=""/>
        <dsp:cNvSpPr/>
      </dsp:nvSpPr>
      <dsp:spPr>
        <a:xfrm>
          <a:off x="72458" y="926249"/>
          <a:ext cx="1775990" cy="2583694"/>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ctr" defTabSz="800100">
            <a:lnSpc>
              <a:spcPct val="90000"/>
            </a:lnSpc>
            <a:spcBef>
              <a:spcPct val="0"/>
            </a:spcBef>
            <a:spcAft>
              <a:spcPct val="15000"/>
            </a:spcAft>
            <a:buChar char="••"/>
          </a:pPr>
          <a:r>
            <a:rPr lang="fr-BE" sz="1800" b="1" kern="1200" dirty="0" err="1" smtClean="0">
              <a:solidFill>
                <a:srgbClr val="00B050"/>
              </a:solidFill>
            </a:rPr>
            <a:t>What</a:t>
          </a:r>
          <a:r>
            <a:rPr lang="fr-BE" sz="1800" b="1" kern="1200" dirty="0" smtClean="0">
              <a:solidFill>
                <a:srgbClr val="00B050"/>
              </a:solidFill>
            </a:rPr>
            <a:t> </a:t>
          </a:r>
          <a:r>
            <a:rPr lang="fr-BE" sz="1800" b="1" kern="1200" dirty="0" err="1" smtClean="0">
              <a:solidFill>
                <a:srgbClr val="00B050"/>
              </a:solidFill>
            </a:rPr>
            <a:t>is</a:t>
          </a:r>
          <a:r>
            <a:rPr lang="fr-BE" sz="1800" b="1" kern="1200" dirty="0" smtClean="0">
              <a:solidFill>
                <a:srgbClr val="00B050"/>
              </a:solidFill>
            </a:rPr>
            <a:t> </a:t>
          </a:r>
          <a:r>
            <a:rPr lang="fr-BE" sz="1800" b="1" kern="1200" dirty="0" err="1" smtClean="0">
              <a:solidFill>
                <a:srgbClr val="00B050"/>
              </a:solidFill>
            </a:rPr>
            <a:t>achieved</a:t>
          </a:r>
          <a:r>
            <a:rPr lang="fr-BE" sz="1800" b="1" kern="1200" dirty="0" smtClean="0">
              <a:solidFill>
                <a:srgbClr val="00B050"/>
              </a:solidFill>
            </a:rPr>
            <a:t> </a:t>
          </a:r>
          <a:r>
            <a:rPr lang="fr-BE" sz="1800" b="1" kern="1200" dirty="0" err="1" smtClean="0">
              <a:solidFill>
                <a:srgbClr val="00B050"/>
              </a:solidFill>
            </a:rPr>
            <a:t>today</a:t>
          </a:r>
          <a:r>
            <a:rPr lang="fr-BE" sz="1800" b="1" kern="1200" dirty="0" smtClean="0">
              <a:solidFill>
                <a:srgbClr val="00B050"/>
              </a:solidFill>
            </a:rPr>
            <a:t> in </a:t>
          </a:r>
          <a:r>
            <a:rPr lang="fr-BE" sz="1800" b="1" kern="1200" dirty="0" err="1" smtClean="0">
              <a:solidFill>
                <a:srgbClr val="00B050"/>
              </a:solidFill>
            </a:rPr>
            <a:t>advanced</a:t>
          </a:r>
          <a:r>
            <a:rPr lang="fr-BE" sz="1800" b="1" kern="1200" dirty="0" smtClean="0">
              <a:solidFill>
                <a:srgbClr val="00B050"/>
              </a:solidFill>
            </a:rPr>
            <a:t> MS?  </a:t>
          </a:r>
          <a:endParaRPr lang="en-GB" sz="1800" b="1" kern="1200" dirty="0">
            <a:solidFill>
              <a:srgbClr val="00B050"/>
            </a:solidFill>
          </a:endParaRPr>
        </a:p>
      </dsp:txBody>
      <dsp:txXfrm>
        <a:off x="124475" y="978266"/>
        <a:ext cx="1671956" cy="1926011"/>
      </dsp:txXfrm>
    </dsp:sp>
    <dsp:sp modelId="{1B98911E-2D05-480B-902B-9972148D7FE7}">
      <dsp:nvSpPr>
        <dsp:cNvPr id="0" name=""/>
        <dsp:cNvSpPr/>
      </dsp:nvSpPr>
      <dsp:spPr>
        <a:xfrm>
          <a:off x="497176" y="2736518"/>
          <a:ext cx="2121501" cy="2121501"/>
        </a:xfrm>
        <a:prstGeom prst="leftCircularArrow">
          <a:avLst>
            <a:gd name="adj1" fmla="val 2383"/>
            <a:gd name="adj2" fmla="val 288030"/>
            <a:gd name="adj3" fmla="val 2987990"/>
            <a:gd name="adj4" fmla="val 9948939"/>
            <a:gd name="adj5" fmla="val 278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4B6689-5E60-43EF-9E93-CF37AB6A11CF}">
      <dsp:nvSpPr>
        <dsp:cNvPr id="0" name=""/>
        <dsp:cNvSpPr/>
      </dsp:nvSpPr>
      <dsp:spPr>
        <a:xfrm>
          <a:off x="400843" y="3201407"/>
          <a:ext cx="1578658" cy="6277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fr-BE" sz="1900" kern="1200" dirty="0" err="1" smtClean="0"/>
            <a:t>Feasible</a:t>
          </a:r>
          <a:r>
            <a:rPr lang="fr-BE" sz="1900" kern="1200" dirty="0" smtClean="0"/>
            <a:t> </a:t>
          </a:r>
          <a:r>
            <a:rPr lang="fr-BE" sz="1900" kern="1200" dirty="0" err="1" smtClean="0"/>
            <a:t>targets</a:t>
          </a:r>
          <a:r>
            <a:rPr lang="fr-BE" sz="1900" kern="1200" dirty="0" smtClean="0"/>
            <a:t> </a:t>
          </a:r>
          <a:endParaRPr lang="en-GB" sz="1900" kern="1200" dirty="0"/>
        </a:p>
      </dsp:txBody>
      <dsp:txXfrm>
        <a:off x="419230" y="3219794"/>
        <a:ext cx="1541884" cy="591006"/>
      </dsp:txXfrm>
    </dsp:sp>
    <dsp:sp modelId="{60BB226E-DDF3-49AF-B75A-619CD0104D16}">
      <dsp:nvSpPr>
        <dsp:cNvPr id="0" name=""/>
        <dsp:cNvSpPr/>
      </dsp:nvSpPr>
      <dsp:spPr>
        <a:xfrm>
          <a:off x="2220655" y="2023180"/>
          <a:ext cx="2081940" cy="2435191"/>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ctr" defTabSz="800100">
            <a:lnSpc>
              <a:spcPct val="90000"/>
            </a:lnSpc>
            <a:spcBef>
              <a:spcPct val="0"/>
            </a:spcBef>
            <a:spcAft>
              <a:spcPct val="15000"/>
            </a:spcAft>
            <a:buChar char="••"/>
          </a:pPr>
          <a:r>
            <a:rPr lang="fr-BE" sz="1800" b="1" kern="1200" dirty="0" err="1" smtClean="0">
              <a:solidFill>
                <a:srgbClr val="00B050"/>
              </a:solidFill>
            </a:rPr>
            <a:t>Based</a:t>
          </a:r>
          <a:r>
            <a:rPr lang="fr-BE" sz="1800" b="1" kern="1200" dirty="0" smtClean="0">
              <a:solidFill>
                <a:srgbClr val="00B050"/>
              </a:solidFill>
            </a:rPr>
            <a:t> on </a:t>
          </a:r>
          <a:r>
            <a:rPr lang="fr-BE" sz="1800" b="1" kern="1200" dirty="0" err="1" smtClean="0">
              <a:solidFill>
                <a:srgbClr val="00B050"/>
              </a:solidFill>
            </a:rPr>
            <a:t>past</a:t>
          </a:r>
          <a:r>
            <a:rPr lang="fr-BE" sz="1800" b="1" kern="1200" dirty="0" smtClean="0">
              <a:solidFill>
                <a:srgbClr val="00B050"/>
              </a:solidFill>
            </a:rPr>
            <a:t> </a:t>
          </a:r>
          <a:r>
            <a:rPr lang="fr-BE" sz="1800" b="1" kern="1200" dirty="0" err="1" smtClean="0">
              <a:solidFill>
                <a:srgbClr val="00B050"/>
              </a:solidFill>
            </a:rPr>
            <a:t>experience</a:t>
          </a:r>
          <a:r>
            <a:rPr lang="fr-BE" sz="1800" b="1" kern="1200" dirty="0" smtClean="0">
              <a:solidFill>
                <a:srgbClr val="00B050"/>
              </a:solidFill>
            </a:rPr>
            <a:t>, </a:t>
          </a:r>
          <a:r>
            <a:rPr lang="fr-BE" sz="1800" b="1" kern="1200" dirty="0" err="1" smtClean="0">
              <a:solidFill>
                <a:srgbClr val="00B050"/>
              </a:solidFill>
            </a:rPr>
            <a:t>what</a:t>
          </a:r>
          <a:r>
            <a:rPr lang="fr-BE" sz="1800" b="1" kern="1200" dirty="0" smtClean="0">
              <a:solidFill>
                <a:srgbClr val="00B050"/>
              </a:solidFill>
            </a:rPr>
            <a:t> </a:t>
          </a:r>
          <a:r>
            <a:rPr lang="fr-BE" sz="1800" b="1" kern="1200" dirty="0" err="1" smtClean="0">
              <a:solidFill>
                <a:srgbClr val="00B050"/>
              </a:solidFill>
            </a:rPr>
            <a:t>is</a:t>
          </a:r>
          <a:r>
            <a:rPr lang="fr-BE" sz="1800" b="1" kern="1200" dirty="0" smtClean="0">
              <a:solidFill>
                <a:srgbClr val="00B050"/>
              </a:solidFill>
            </a:rPr>
            <a:t> the time </a:t>
          </a:r>
          <a:r>
            <a:rPr lang="fr-BE" sz="1800" b="1" kern="1200" dirty="0" err="1" smtClean="0">
              <a:solidFill>
                <a:srgbClr val="00B050"/>
              </a:solidFill>
            </a:rPr>
            <a:t>needed</a:t>
          </a:r>
          <a:r>
            <a:rPr lang="fr-BE" sz="1800" b="1" kern="1200" dirty="0" smtClean="0">
              <a:solidFill>
                <a:srgbClr val="00B050"/>
              </a:solidFill>
            </a:rPr>
            <a:t>?</a:t>
          </a:r>
          <a:endParaRPr lang="en-GB" sz="1800" b="1" kern="1200" dirty="0">
            <a:solidFill>
              <a:srgbClr val="00B050"/>
            </a:solidFill>
          </a:endParaRPr>
        </a:p>
      </dsp:txBody>
      <dsp:txXfrm>
        <a:off x="2276696" y="2601047"/>
        <a:ext cx="1969858" cy="1801282"/>
      </dsp:txXfrm>
    </dsp:sp>
    <dsp:sp modelId="{6EB91780-807E-48AF-99EF-3E35B60B5E81}">
      <dsp:nvSpPr>
        <dsp:cNvPr id="0" name=""/>
        <dsp:cNvSpPr/>
      </dsp:nvSpPr>
      <dsp:spPr>
        <a:xfrm>
          <a:off x="2710332" y="586859"/>
          <a:ext cx="2367514" cy="2367514"/>
        </a:xfrm>
        <a:prstGeom prst="circularArrow">
          <a:avLst>
            <a:gd name="adj1" fmla="val 2135"/>
            <a:gd name="adj2" fmla="val 256633"/>
            <a:gd name="adj3" fmla="val 18671702"/>
            <a:gd name="adj4" fmla="val 11679356"/>
            <a:gd name="adj5" fmla="val 2491"/>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35BE4E-E9F8-496D-B6A9-931478466DDA}">
      <dsp:nvSpPr>
        <dsp:cNvPr id="0" name=""/>
        <dsp:cNvSpPr/>
      </dsp:nvSpPr>
      <dsp:spPr>
        <a:xfrm>
          <a:off x="2767886" y="1736587"/>
          <a:ext cx="1578658" cy="6277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fr-BE" sz="1900" kern="1200" dirty="0" err="1" smtClean="0"/>
            <a:t>Realistic</a:t>
          </a:r>
          <a:r>
            <a:rPr lang="fr-BE" sz="1900" kern="1200" dirty="0" smtClean="0"/>
            <a:t> </a:t>
          </a:r>
          <a:r>
            <a:rPr lang="fr-BE" sz="1900" kern="1200" dirty="0" err="1" smtClean="0"/>
            <a:t>targets</a:t>
          </a:r>
          <a:r>
            <a:rPr lang="fr-BE" sz="1900" kern="1200" dirty="0" smtClean="0"/>
            <a:t> </a:t>
          </a:r>
          <a:endParaRPr lang="en-GB" sz="1900" kern="1200" dirty="0"/>
        </a:p>
      </dsp:txBody>
      <dsp:txXfrm>
        <a:off x="2786273" y="1754974"/>
        <a:ext cx="1541884" cy="591006"/>
      </dsp:txXfrm>
    </dsp:sp>
    <dsp:sp modelId="{2FD99AEB-5AA5-4F44-85B6-DEB81A2149B2}">
      <dsp:nvSpPr>
        <dsp:cNvPr id="0" name=""/>
        <dsp:cNvSpPr/>
      </dsp:nvSpPr>
      <dsp:spPr>
        <a:xfrm>
          <a:off x="4753806" y="929442"/>
          <a:ext cx="1775990" cy="271259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ctr" defTabSz="800100">
            <a:lnSpc>
              <a:spcPct val="90000"/>
            </a:lnSpc>
            <a:spcBef>
              <a:spcPct val="0"/>
            </a:spcBef>
            <a:spcAft>
              <a:spcPct val="15000"/>
            </a:spcAft>
            <a:buChar char="••"/>
          </a:pPr>
          <a:r>
            <a:rPr lang="fr-BE" sz="1800" b="1" kern="1200" dirty="0" err="1" smtClean="0">
              <a:solidFill>
                <a:srgbClr val="00B050"/>
              </a:solidFill>
            </a:rPr>
            <a:t>What</a:t>
          </a:r>
          <a:r>
            <a:rPr lang="fr-BE" sz="1800" b="1" kern="1200" dirty="0" smtClean="0">
              <a:solidFill>
                <a:srgbClr val="00B050"/>
              </a:solidFill>
            </a:rPr>
            <a:t> are the </a:t>
          </a:r>
          <a:r>
            <a:rPr lang="fr-BE" sz="1800" b="1" kern="1200" dirty="0" err="1" smtClean="0">
              <a:solidFill>
                <a:srgbClr val="00B050"/>
              </a:solidFill>
            </a:rPr>
            <a:t>costs</a:t>
          </a:r>
          <a:r>
            <a:rPr lang="fr-BE" sz="1800" b="1" kern="1200" dirty="0" smtClean="0">
              <a:solidFill>
                <a:srgbClr val="00B050"/>
              </a:solidFill>
            </a:rPr>
            <a:t> and </a:t>
          </a:r>
          <a:r>
            <a:rPr lang="fr-BE" sz="1800" b="1" kern="1200" dirty="0" err="1" smtClean="0">
              <a:solidFill>
                <a:srgbClr val="00B050"/>
              </a:solidFill>
            </a:rPr>
            <a:t>benefits</a:t>
          </a:r>
          <a:r>
            <a:rPr lang="fr-BE" sz="1800" b="1" kern="1200" dirty="0" smtClean="0">
              <a:solidFill>
                <a:srgbClr val="00B050"/>
              </a:solidFill>
            </a:rPr>
            <a:t> of the options? </a:t>
          </a:r>
          <a:endParaRPr lang="en-GB" sz="1800" b="1" kern="1200" dirty="0">
            <a:solidFill>
              <a:srgbClr val="00B050"/>
            </a:solidFill>
          </a:endParaRPr>
        </a:p>
      </dsp:txBody>
      <dsp:txXfrm>
        <a:off x="4805823" y="981459"/>
        <a:ext cx="1671956" cy="2027293"/>
      </dsp:txXfrm>
    </dsp:sp>
    <dsp:sp modelId="{497C83C5-358F-4683-BD24-B72BB086945A}">
      <dsp:nvSpPr>
        <dsp:cNvPr id="0" name=""/>
        <dsp:cNvSpPr/>
      </dsp:nvSpPr>
      <dsp:spPr>
        <a:xfrm>
          <a:off x="4968562" y="2663501"/>
          <a:ext cx="2024058" cy="2024058"/>
        </a:xfrm>
        <a:prstGeom prst="leftCircularArrow">
          <a:avLst>
            <a:gd name="adj1" fmla="val 2498"/>
            <a:gd name="adj2" fmla="val 302699"/>
            <a:gd name="adj3" fmla="val 2858998"/>
            <a:gd name="adj4" fmla="val 9805278"/>
            <a:gd name="adj5" fmla="val 2914"/>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319AF8-9E62-4F79-BA9B-DF75CFC4DADA}">
      <dsp:nvSpPr>
        <dsp:cNvPr id="0" name=""/>
        <dsp:cNvSpPr/>
      </dsp:nvSpPr>
      <dsp:spPr>
        <a:xfrm>
          <a:off x="4981954" y="3201407"/>
          <a:ext cx="1578658" cy="6277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fr-BE" sz="1900" kern="1200" dirty="0" err="1" smtClean="0"/>
            <a:t>Affordable</a:t>
          </a:r>
          <a:r>
            <a:rPr lang="fr-BE" sz="1900" kern="1200" dirty="0" smtClean="0"/>
            <a:t> </a:t>
          </a:r>
          <a:r>
            <a:rPr lang="fr-BE" sz="1900" kern="1200" dirty="0" err="1" smtClean="0"/>
            <a:t>targets</a:t>
          </a:r>
          <a:r>
            <a:rPr lang="fr-BE" sz="1900" kern="1200" dirty="0" smtClean="0"/>
            <a:t> </a:t>
          </a:r>
          <a:endParaRPr lang="en-GB" sz="1900" kern="1200" dirty="0"/>
        </a:p>
      </dsp:txBody>
      <dsp:txXfrm>
        <a:off x="5000341" y="3219794"/>
        <a:ext cx="1541884" cy="591006"/>
      </dsp:txXfrm>
    </dsp:sp>
    <dsp:sp modelId="{E5C0E3B0-B66F-4F8A-910A-E34FAEFA5583}">
      <dsp:nvSpPr>
        <dsp:cNvPr id="0" name=""/>
        <dsp:cNvSpPr/>
      </dsp:nvSpPr>
      <dsp:spPr>
        <a:xfrm>
          <a:off x="6706502" y="1928662"/>
          <a:ext cx="2143247" cy="2444199"/>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ctr" defTabSz="800100">
            <a:lnSpc>
              <a:spcPct val="90000"/>
            </a:lnSpc>
            <a:spcBef>
              <a:spcPct val="0"/>
            </a:spcBef>
            <a:spcAft>
              <a:spcPct val="15000"/>
            </a:spcAft>
            <a:buChar char="••"/>
          </a:pPr>
          <a:r>
            <a:rPr lang="fr-BE" sz="1800" b="1" kern="1200" dirty="0" err="1" smtClean="0">
              <a:solidFill>
                <a:srgbClr val="00B050"/>
              </a:solidFill>
            </a:rPr>
            <a:t>What</a:t>
          </a:r>
          <a:r>
            <a:rPr lang="fr-BE" sz="1800" b="1" kern="1200" dirty="0" smtClean="0">
              <a:solidFill>
                <a:srgbClr val="00B050"/>
              </a:solidFill>
            </a:rPr>
            <a:t> are </a:t>
          </a:r>
          <a:r>
            <a:rPr lang="fr-BE" sz="1800" b="1" kern="1200" dirty="0" err="1" smtClean="0">
              <a:solidFill>
                <a:srgbClr val="00B050"/>
              </a:solidFill>
            </a:rPr>
            <a:t>stakeholder</a:t>
          </a:r>
          <a:r>
            <a:rPr lang="fr-BE" sz="1800" b="1" kern="1200" dirty="0" smtClean="0">
              <a:solidFill>
                <a:srgbClr val="00B050"/>
              </a:solidFill>
            </a:rPr>
            <a:t> </a:t>
          </a:r>
          <a:r>
            <a:rPr lang="fr-BE" sz="1800" b="1" kern="1200" dirty="0" err="1" smtClean="0">
              <a:solidFill>
                <a:srgbClr val="00B050"/>
              </a:solidFill>
            </a:rPr>
            <a:t>views</a:t>
          </a:r>
          <a:r>
            <a:rPr lang="fr-BE" sz="1800" b="1" kern="1200" dirty="0" smtClean="0">
              <a:solidFill>
                <a:srgbClr val="00B050"/>
              </a:solidFill>
            </a:rPr>
            <a:t>? </a:t>
          </a:r>
          <a:endParaRPr lang="en-GB" sz="1800" b="1" kern="1200" dirty="0">
            <a:solidFill>
              <a:srgbClr val="00B050"/>
            </a:solidFill>
          </a:endParaRPr>
        </a:p>
      </dsp:txBody>
      <dsp:txXfrm>
        <a:off x="6762750" y="2508667"/>
        <a:ext cx="2030751" cy="1807946"/>
      </dsp:txXfrm>
    </dsp:sp>
    <dsp:sp modelId="{BD720E82-01F2-4758-9131-C8C9206C640A}">
      <dsp:nvSpPr>
        <dsp:cNvPr id="0" name=""/>
        <dsp:cNvSpPr/>
      </dsp:nvSpPr>
      <dsp:spPr>
        <a:xfrm>
          <a:off x="7381940" y="1735632"/>
          <a:ext cx="1578658" cy="6277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fr-BE" sz="1900" kern="1200" dirty="0" smtClean="0"/>
            <a:t>Acceptable </a:t>
          </a:r>
          <a:r>
            <a:rPr lang="fr-BE" sz="1900" kern="1200" dirty="0" err="1" smtClean="0"/>
            <a:t>targets</a:t>
          </a:r>
          <a:endParaRPr lang="en-GB" sz="1900" kern="1200" dirty="0"/>
        </a:p>
      </dsp:txBody>
      <dsp:txXfrm>
        <a:off x="7400327" y="1754019"/>
        <a:ext cx="1541884" cy="59100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fld id="{AE336039-A784-400E-98DB-C613FB24B5D4}" type="slidenum">
              <a:rPr lang="en-GB" altLang="en-US"/>
              <a:pPr/>
              <a:t>‹#›</a:t>
            </a:fld>
            <a:endParaRPr lang="en-GB" altLang="en-US"/>
          </a:p>
        </p:txBody>
      </p:sp>
    </p:spTree>
    <p:extLst>
      <p:ext uri="{BB962C8B-B14F-4D97-AF65-F5344CB8AC3E}">
        <p14:creationId xmlns:p14="http://schemas.microsoft.com/office/powerpoint/2010/main" val="69296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0244" y="4723170"/>
            <a:ext cx="5445126" cy="4475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fld id="{D54A2E7D-7184-4E6D-B1C2-8FE5B9752A3F}" type="slidenum">
              <a:rPr lang="en-GB" altLang="en-US"/>
              <a:pPr/>
              <a:t>‹#›</a:t>
            </a:fld>
            <a:endParaRPr lang="en-GB" altLang="en-US"/>
          </a:p>
        </p:txBody>
      </p:sp>
    </p:spTree>
    <p:extLst>
      <p:ext uri="{BB962C8B-B14F-4D97-AF65-F5344CB8AC3E}">
        <p14:creationId xmlns:p14="http://schemas.microsoft.com/office/powerpoint/2010/main" val="21023411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a:t>
            </a:fld>
            <a:endParaRPr lang="en-GB" altLang="en-US"/>
          </a:p>
        </p:txBody>
      </p:sp>
    </p:spTree>
    <p:extLst>
      <p:ext uri="{BB962C8B-B14F-4D97-AF65-F5344CB8AC3E}">
        <p14:creationId xmlns:p14="http://schemas.microsoft.com/office/powerpoint/2010/main" val="606688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dirty="0" smtClean="0"/>
          </a:p>
        </p:txBody>
      </p:sp>
      <p:sp>
        <p:nvSpPr>
          <p:cNvPr id="655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874" indent="-285721" eaLnBrk="0" hangingPunct="0">
              <a:defRPr sz="1200">
                <a:solidFill>
                  <a:srgbClr val="0F5494"/>
                </a:solidFill>
                <a:latin typeface="Verdana" pitchFamily="34" charset="0"/>
              </a:defRPr>
            </a:lvl2pPr>
            <a:lvl3pPr marL="1142883" indent="-228576" eaLnBrk="0" hangingPunct="0">
              <a:defRPr sz="1200">
                <a:solidFill>
                  <a:srgbClr val="0F5494"/>
                </a:solidFill>
                <a:latin typeface="Verdana" pitchFamily="34" charset="0"/>
              </a:defRPr>
            </a:lvl3pPr>
            <a:lvl4pPr marL="1600036" indent="-228576" eaLnBrk="0" hangingPunct="0">
              <a:defRPr sz="1200">
                <a:solidFill>
                  <a:srgbClr val="0F5494"/>
                </a:solidFill>
                <a:latin typeface="Verdana" pitchFamily="34" charset="0"/>
              </a:defRPr>
            </a:lvl4pPr>
            <a:lvl5pPr marL="2057189" indent="-228576" eaLnBrk="0" hangingPunct="0">
              <a:defRPr sz="1200">
                <a:solidFill>
                  <a:srgbClr val="0F5494"/>
                </a:solidFill>
                <a:latin typeface="Verdana" pitchFamily="34" charset="0"/>
              </a:defRPr>
            </a:lvl5pPr>
            <a:lvl6pPr marL="2514343" indent="-228576" eaLnBrk="0" fontAlgn="base" hangingPunct="0">
              <a:spcBef>
                <a:spcPct val="0"/>
              </a:spcBef>
              <a:spcAft>
                <a:spcPct val="0"/>
              </a:spcAft>
              <a:defRPr sz="1200">
                <a:solidFill>
                  <a:srgbClr val="0F5494"/>
                </a:solidFill>
                <a:latin typeface="Verdana" pitchFamily="34" charset="0"/>
              </a:defRPr>
            </a:lvl6pPr>
            <a:lvl7pPr marL="2971496" indent="-228576" eaLnBrk="0" fontAlgn="base" hangingPunct="0">
              <a:spcBef>
                <a:spcPct val="0"/>
              </a:spcBef>
              <a:spcAft>
                <a:spcPct val="0"/>
              </a:spcAft>
              <a:defRPr sz="1200">
                <a:solidFill>
                  <a:srgbClr val="0F5494"/>
                </a:solidFill>
                <a:latin typeface="Verdana" pitchFamily="34" charset="0"/>
              </a:defRPr>
            </a:lvl7pPr>
            <a:lvl8pPr marL="3428649" indent="-228576" eaLnBrk="0" fontAlgn="base" hangingPunct="0">
              <a:spcBef>
                <a:spcPct val="0"/>
              </a:spcBef>
              <a:spcAft>
                <a:spcPct val="0"/>
              </a:spcAft>
              <a:defRPr sz="1200">
                <a:solidFill>
                  <a:srgbClr val="0F5494"/>
                </a:solidFill>
                <a:latin typeface="Verdana" pitchFamily="34" charset="0"/>
              </a:defRPr>
            </a:lvl8pPr>
            <a:lvl9pPr marL="3885802" indent="-228576" eaLnBrk="0" fontAlgn="base" hangingPunct="0">
              <a:spcBef>
                <a:spcPct val="0"/>
              </a:spcBef>
              <a:spcAft>
                <a:spcPct val="0"/>
              </a:spcAft>
              <a:defRPr sz="1200">
                <a:solidFill>
                  <a:srgbClr val="0F5494"/>
                </a:solidFill>
                <a:latin typeface="Verdana" pitchFamily="34" charset="0"/>
              </a:defRPr>
            </a:lvl9pPr>
          </a:lstStyle>
          <a:p>
            <a:pPr eaLnBrk="1" hangingPunct="1"/>
            <a:fld id="{23AB67A6-6510-4596-8BD3-97E42D6CD95B}" type="slidenum">
              <a:rPr lang="en-US" altLang="en-US" smtClean="0">
                <a:solidFill>
                  <a:prstClr val="black"/>
                </a:solidFill>
                <a:latin typeface="Arial" pitchFamily="34" charset="0"/>
              </a:rPr>
              <a:pPr eaLnBrk="1" hangingPunct="1"/>
              <a:t>11</a:t>
            </a:fld>
            <a:endParaRPr lang="en-US" altLang="en-US" smtClean="0">
              <a:solidFill>
                <a:prstClr val="black"/>
              </a:solidFill>
              <a:latin typeface="Arial" pitchFamily="34" charset="0"/>
            </a:endParaRPr>
          </a:p>
        </p:txBody>
      </p:sp>
    </p:spTree>
    <p:extLst>
      <p:ext uri="{BB962C8B-B14F-4D97-AF65-F5344CB8AC3E}">
        <p14:creationId xmlns:p14="http://schemas.microsoft.com/office/powerpoint/2010/main" val="4127703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12</a:t>
            </a:fld>
            <a:endParaRPr lang="en-GB" altLang="en-US"/>
          </a:p>
        </p:txBody>
      </p:sp>
    </p:spTree>
    <p:extLst>
      <p:ext uri="{BB962C8B-B14F-4D97-AF65-F5344CB8AC3E}">
        <p14:creationId xmlns:p14="http://schemas.microsoft.com/office/powerpoint/2010/main" val="4015884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14</a:t>
            </a:fld>
            <a:endParaRPr lang="en-GB" altLang="en-US"/>
          </a:p>
        </p:txBody>
      </p:sp>
    </p:spTree>
    <p:extLst>
      <p:ext uri="{BB962C8B-B14F-4D97-AF65-F5344CB8AC3E}">
        <p14:creationId xmlns:p14="http://schemas.microsoft.com/office/powerpoint/2010/main" val="1831525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15</a:t>
            </a:fld>
            <a:endParaRPr lang="en-GB" altLang="en-US"/>
          </a:p>
        </p:txBody>
      </p:sp>
    </p:spTree>
    <p:extLst>
      <p:ext uri="{BB962C8B-B14F-4D97-AF65-F5344CB8AC3E}">
        <p14:creationId xmlns:p14="http://schemas.microsoft.com/office/powerpoint/2010/main" val="838532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16</a:t>
            </a:fld>
            <a:endParaRPr lang="en-GB" altLang="en-US"/>
          </a:p>
        </p:txBody>
      </p:sp>
    </p:spTree>
    <p:extLst>
      <p:ext uri="{BB962C8B-B14F-4D97-AF65-F5344CB8AC3E}">
        <p14:creationId xmlns:p14="http://schemas.microsoft.com/office/powerpoint/2010/main" val="3652628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17</a:t>
            </a:fld>
            <a:endParaRPr lang="en-GB" altLang="en-US"/>
          </a:p>
        </p:txBody>
      </p:sp>
    </p:spTree>
    <p:extLst>
      <p:ext uri="{BB962C8B-B14F-4D97-AF65-F5344CB8AC3E}">
        <p14:creationId xmlns:p14="http://schemas.microsoft.com/office/powerpoint/2010/main" val="1691839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18</a:t>
            </a:fld>
            <a:endParaRPr lang="en-GB" altLang="en-US"/>
          </a:p>
        </p:txBody>
      </p:sp>
    </p:spTree>
    <p:extLst>
      <p:ext uri="{BB962C8B-B14F-4D97-AF65-F5344CB8AC3E}">
        <p14:creationId xmlns:p14="http://schemas.microsoft.com/office/powerpoint/2010/main" val="746094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Notes: </a:t>
            </a:r>
            <a:endParaRPr lang="en-GB" dirty="0"/>
          </a:p>
          <a:p>
            <a:r>
              <a:rPr lang="en-GB" i="1" dirty="0"/>
              <a:t>1. Financial costs are direct costs linked with the implementation of the targets (more separate collection, more revenues from the sales of materials, savings from less residual waste collection and treatment) while external costs represent the costs (or benefits if negative) to be paid (or gained in case of negative external costs) by third parties due to the implementation of the targets (reduced emissions of GHG and air pollutants). Negative costs represent a benefit to society. </a:t>
            </a:r>
            <a:endParaRPr lang="en-GB" dirty="0"/>
          </a:p>
          <a:p>
            <a:r>
              <a:rPr lang="en-GB" i="1" dirty="0"/>
              <a:t>2. All scenarios compared against the Full Implementation. </a:t>
            </a:r>
            <a:endParaRPr lang="en-GB" dirty="0"/>
          </a:p>
          <a:p>
            <a:r>
              <a:rPr lang="en-GB" i="1" dirty="0"/>
              <a:t>3. Net social costs = financial costs + external costs. </a:t>
            </a:r>
            <a:endParaRPr lang="en-GB" dirty="0"/>
          </a:p>
          <a:p>
            <a:r>
              <a:rPr lang="en-GB" i="1" dirty="0"/>
              <a:t>4. Employment figures represent direct employment only (no multiplier effects have been included). </a:t>
            </a:r>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19</a:t>
            </a:fld>
            <a:endParaRPr lang="en-GB" altLang="en-US"/>
          </a:p>
        </p:txBody>
      </p:sp>
    </p:spTree>
    <p:extLst>
      <p:ext uri="{BB962C8B-B14F-4D97-AF65-F5344CB8AC3E}">
        <p14:creationId xmlns:p14="http://schemas.microsoft.com/office/powerpoint/2010/main" val="310018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20</a:t>
            </a:fld>
            <a:endParaRPr lang="en-GB" altLang="en-US"/>
          </a:p>
        </p:txBody>
      </p:sp>
    </p:spTree>
    <p:extLst>
      <p:ext uri="{BB962C8B-B14F-4D97-AF65-F5344CB8AC3E}">
        <p14:creationId xmlns:p14="http://schemas.microsoft.com/office/powerpoint/2010/main" val="172823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21</a:t>
            </a:fld>
            <a:endParaRPr lang="en-GB" altLang="en-US"/>
          </a:p>
        </p:txBody>
      </p:sp>
    </p:spTree>
    <p:extLst>
      <p:ext uri="{BB962C8B-B14F-4D97-AF65-F5344CB8AC3E}">
        <p14:creationId xmlns:p14="http://schemas.microsoft.com/office/powerpoint/2010/main" val="4195277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a:t>
            </a:fld>
            <a:endParaRPr lang="en-GB" altLang="en-US"/>
          </a:p>
        </p:txBody>
      </p:sp>
    </p:spTree>
    <p:extLst>
      <p:ext uri="{BB962C8B-B14F-4D97-AF65-F5344CB8AC3E}">
        <p14:creationId xmlns:p14="http://schemas.microsoft.com/office/powerpoint/2010/main" val="1907964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22</a:t>
            </a:fld>
            <a:endParaRPr lang="en-GB" altLang="en-US"/>
          </a:p>
        </p:txBody>
      </p:sp>
    </p:spTree>
    <p:extLst>
      <p:ext uri="{BB962C8B-B14F-4D97-AF65-F5344CB8AC3E}">
        <p14:creationId xmlns:p14="http://schemas.microsoft.com/office/powerpoint/2010/main" val="580542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23</a:t>
            </a:fld>
            <a:endParaRPr lang="en-GB" altLang="en-US"/>
          </a:p>
        </p:txBody>
      </p:sp>
    </p:spTree>
    <p:extLst>
      <p:ext uri="{BB962C8B-B14F-4D97-AF65-F5344CB8AC3E}">
        <p14:creationId xmlns:p14="http://schemas.microsoft.com/office/powerpoint/2010/main" val="4055988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24</a:t>
            </a:fld>
            <a:endParaRPr lang="en-GB" altLang="en-US"/>
          </a:p>
        </p:txBody>
      </p:sp>
    </p:spTree>
    <p:extLst>
      <p:ext uri="{BB962C8B-B14F-4D97-AF65-F5344CB8AC3E}">
        <p14:creationId xmlns:p14="http://schemas.microsoft.com/office/powerpoint/2010/main" val="4574733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25</a:t>
            </a:fld>
            <a:endParaRPr lang="en-GB" altLang="en-US"/>
          </a:p>
        </p:txBody>
      </p:sp>
    </p:spTree>
    <p:extLst>
      <p:ext uri="{BB962C8B-B14F-4D97-AF65-F5344CB8AC3E}">
        <p14:creationId xmlns:p14="http://schemas.microsoft.com/office/powerpoint/2010/main" val="217501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26</a:t>
            </a:fld>
            <a:endParaRPr lang="en-GB" altLang="en-US"/>
          </a:p>
        </p:txBody>
      </p:sp>
    </p:spTree>
    <p:extLst>
      <p:ext uri="{BB962C8B-B14F-4D97-AF65-F5344CB8AC3E}">
        <p14:creationId xmlns:p14="http://schemas.microsoft.com/office/powerpoint/2010/main" val="8406008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27</a:t>
            </a:fld>
            <a:endParaRPr lang="en-GB" altLang="en-US"/>
          </a:p>
        </p:txBody>
      </p:sp>
    </p:spTree>
    <p:extLst>
      <p:ext uri="{BB962C8B-B14F-4D97-AF65-F5344CB8AC3E}">
        <p14:creationId xmlns:p14="http://schemas.microsoft.com/office/powerpoint/2010/main" val="24051277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28</a:t>
            </a:fld>
            <a:endParaRPr lang="en-GB" altLang="en-US"/>
          </a:p>
        </p:txBody>
      </p:sp>
    </p:spTree>
    <p:extLst>
      <p:ext uri="{BB962C8B-B14F-4D97-AF65-F5344CB8AC3E}">
        <p14:creationId xmlns:p14="http://schemas.microsoft.com/office/powerpoint/2010/main" val="2863891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29</a:t>
            </a:fld>
            <a:endParaRPr lang="en-GB" altLang="en-US"/>
          </a:p>
        </p:txBody>
      </p:sp>
    </p:spTree>
    <p:extLst>
      <p:ext uri="{BB962C8B-B14F-4D97-AF65-F5344CB8AC3E}">
        <p14:creationId xmlns:p14="http://schemas.microsoft.com/office/powerpoint/2010/main" val="57618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smtClean="0"/>
          </a:p>
        </p:txBody>
      </p:sp>
      <p:sp>
        <p:nvSpPr>
          <p:cNvPr id="63492"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874" indent="-285721" eaLnBrk="0" hangingPunct="0">
              <a:defRPr sz="1200">
                <a:solidFill>
                  <a:srgbClr val="0F5494"/>
                </a:solidFill>
                <a:latin typeface="Verdana" pitchFamily="34" charset="0"/>
              </a:defRPr>
            </a:lvl2pPr>
            <a:lvl3pPr marL="1142883" indent="-228576" eaLnBrk="0" hangingPunct="0">
              <a:defRPr sz="1200">
                <a:solidFill>
                  <a:srgbClr val="0F5494"/>
                </a:solidFill>
                <a:latin typeface="Verdana" pitchFamily="34" charset="0"/>
              </a:defRPr>
            </a:lvl3pPr>
            <a:lvl4pPr marL="1600036" indent="-228576" eaLnBrk="0" hangingPunct="0">
              <a:defRPr sz="1200">
                <a:solidFill>
                  <a:srgbClr val="0F5494"/>
                </a:solidFill>
                <a:latin typeface="Verdana" pitchFamily="34" charset="0"/>
              </a:defRPr>
            </a:lvl4pPr>
            <a:lvl5pPr marL="2057189" indent="-228576" eaLnBrk="0" hangingPunct="0">
              <a:defRPr sz="1200">
                <a:solidFill>
                  <a:srgbClr val="0F5494"/>
                </a:solidFill>
                <a:latin typeface="Verdana" pitchFamily="34" charset="0"/>
              </a:defRPr>
            </a:lvl5pPr>
            <a:lvl6pPr marL="2514343" indent="-228576" eaLnBrk="0" fontAlgn="base" hangingPunct="0">
              <a:spcBef>
                <a:spcPct val="0"/>
              </a:spcBef>
              <a:spcAft>
                <a:spcPct val="0"/>
              </a:spcAft>
              <a:defRPr sz="1200">
                <a:solidFill>
                  <a:srgbClr val="0F5494"/>
                </a:solidFill>
                <a:latin typeface="Verdana" pitchFamily="34" charset="0"/>
              </a:defRPr>
            </a:lvl6pPr>
            <a:lvl7pPr marL="2971496" indent="-228576" eaLnBrk="0" fontAlgn="base" hangingPunct="0">
              <a:spcBef>
                <a:spcPct val="0"/>
              </a:spcBef>
              <a:spcAft>
                <a:spcPct val="0"/>
              </a:spcAft>
              <a:defRPr sz="1200">
                <a:solidFill>
                  <a:srgbClr val="0F5494"/>
                </a:solidFill>
                <a:latin typeface="Verdana" pitchFamily="34" charset="0"/>
              </a:defRPr>
            </a:lvl7pPr>
            <a:lvl8pPr marL="3428649" indent="-228576" eaLnBrk="0" fontAlgn="base" hangingPunct="0">
              <a:spcBef>
                <a:spcPct val="0"/>
              </a:spcBef>
              <a:spcAft>
                <a:spcPct val="0"/>
              </a:spcAft>
              <a:defRPr sz="1200">
                <a:solidFill>
                  <a:srgbClr val="0F5494"/>
                </a:solidFill>
                <a:latin typeface="Verdana" pitchFamily="34" charset="0"/>
              </a:defRPr>
            </a:lvl8pPr>
            <a:lvl9pPr marL="3885802" indent="-228576" eaLnBrk="0" fontAlgn="base" hangingPunct="0">
              <a:spcBef>
                <a:spcPct val="0"/>
              </a:spcBef>
              <a:spcAft>
                <a:spcPct val="0"/>
              </a:spcAft>
              <a:defRPr sz="1200">
                <a:solidFill>
                  <a:srgbClr val="0F5494"/>
                </a:solidFill>
                <a:latin typeface="Verdana" pitchFamily="34" charset="0"/>
              </a:defRPr>
            </a:lvl9pPr>
          </a:lstStyle>
          <a:p>
            <a:pPr eaLnBrk="1" hangingPunct="1"/>
            <a:fld id="{7B37AE9C-0777-46B6-8D32-A13CAD6EE8AE}" type="slidenum">
              <a:rPr lang="en-GB" altLang="en-US" smtClean="0">
                <a:solidFill>
                  <a:srgbClr val="000000"/>
                </a:solidFill>
                <a:latin typeface="Arial" pitchFamily="34" charset="0"/>
              </a:rPr>
              <a:pPr eaLnBrk="1" hangingPunct="1"/>
              <a:t>4</a:t>
            </a:fld>
            <a:endParaRPr lang="en-GB" altLang="en-US" smtClean="0">
              <a:solidFill>
                <a:srgbClr val="000000"/>
              </a:solidFill>
              <a:latin typeface="Arial" pitchFamily="34" charset="0"/>
            </a:endParaRPr>
          </a:p>
        </p:txBody>
      </p:sp>
    </p:spTree>
    <p:extLst>
      <p:ext uri="{BB962C8B-B14F-4D97-AF65-F5344CB8AC3E}">
        <p14:creationId xmlns:p14="http://schemas.microsoft.com/office/powerpoint/2010/main" val="414246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5</a:t>
            </a:fld>
            <a:endParaRPr lang="en-GB" altLang="en-US"/>
          </a:p>
        </p:txBody>
      </p:sp>
    </p:spTree>
    <p:extLst>
      <p:ext uri="{BB962C8B-B14F-4D97-AF65-F5344CB8AC3E}">
        <p14:creationId xmlns:p14="http://schemas.microsoft.com/office/powerpoint/2010/main" val="834433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endParaRPr lang="en-US" altLang="en-US" dirty="0" smtClean="0"/>
          </a:p>
        </p:txBody>
      </p:sp>
      <p:sp>
        <p:nvSpPr>
          <p:cNvPr id="69636"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874" indent="-285721" eaLnBrk="0" hangingPunct="0">
              <a:defRPr sz="1200">
                <a:solidFill>
                  <a:srgbClr val="0F5494"/>
                </a:solidFill>
                <a:latin typeface="Verdana" pitchFamily="34" charset="0"/>
              </a:defRPr>
            </a:lvl2pPr>
            <a:lvl3pPr marL="1142883" indent="-228576" eaLnBrk="0" hangingPunct="0">
              <a:defRPr sz="1200">
                <a:solidFill>
                  <a:srgbClr val="0F5494"/>
                </a:solidFill>
                <a:latin typeface="Verdana" pitchFamily="34" charset="0"/>
              </a:defRPr>
            </a:lvl3pPr>
            <a:lvl4pPr marL="1600036" indent="-228576" eaLnBrk="0" hangingPunct="0">
              <a:defRPr sz="1200">
                <a:solidFill>
                  <a:srgbClr val="0F5494"/>
                </a:solidFill>
                <a:latin typeface="Verdana" pitchFamily="34" charset="0"/>
              </a:defRPr>
            </a:lvl4pPr>
            <a:lvl5pPr marL="2057189" indent="-228576" eaLnBrk="0" hangingPunct="0">
              <a:defRPr sz="1200">
                <a:solidFill>
                  <a:srgbClr val="0F5494"/>
                </a:solidFill>
                <a:latin typeface="Verdana" pitchFamily="34" charset="0"/>
              </a:defRPr>
            </a:lvl5pPr>
            <a:lvl6pPr marL="2514343" indent="-228576" eaLnBrk="0" fontAlgn="base" hangingPunct="0">
              <a:spcBef>
                <a:spcPct val="0"/>
              </a:spcBef>
              <a:spcAft>
                <a:spcPct val="0"/>
              </a:spcAft>
              <a:defRPr sz="1200">
                <a:solidFill>
                  <a:srgbClr val="0F5494"/>
                </a:solidFill>
                <a:latin typeface="Verdana" pitchFamily="34" charset="0"/>
              </a:defRPr>
            </a:lvl6pPr>
            <a:lvl7pPr marL="2971496" indent="-228576" eaLnBrk="0" fontAlgn="base" hangingPunct="0">
              <a:spcBef>
                <a:spcPct val="0"/>
              </a:spcBef>
              <a:spcAft>
                <a:spcPct val="0"/>
              </a:spcAft>
              <a:defRPr sz="1200">
                <a:solidFill>
                  <a:srgbClr val="0F5494"/>
                </a:solidFill>
                <a:latin typeface="Verdana" pitchFamily="34" charset="0"/>
              </a:defRPr>
            </a:lvl7pPr>
            <a:lvl8pPr marL="3428649" indent="-228576" eaLnBrk="0" fontAlgn="base" hangingPunct="0">
              <a:spcBef>
                <a:spcPct val="0"/>
              </a:spcBef>
              <a:spcAft>
                <a:spcPct val="0"/>
              </a:spcAft>
              <a:defRPr sz="1200">
                <a:solidFill>
                  <a:srgbClr val="0F5494"/>
                </a:solidFill>
                <a:latin typeface="Verdana" pitchFamily="34" charset="0"/>
              </a:defRPr>
            </a:lvl8pPr>
            <a:lvl9pPr marL="3885802" indent="-228576" eaLnBrk="0" fontAlgn="base" hangingPunct="0">
              <a:spcBef>
                <a:spcPct val="0"/>
              </a:spcBef>
              <a:spcAft>
                <a:spcPct val="0"/>
              </a:spcAft>
              <a:defRPr sz="1200">
                <a:solidFill>
                  <a:srgbClr val="0F5494"/>
                </a:solidFill>
                <a:latin typeface="Verdana" pitchFamily="34" charset="0"/>
              </a:defRPr>
            </a:lvl9pPr>
          </a:lstStyle>
          <a:p>
            <a:pPr eaLnBrk="1" hangingPunct="1"/>
            <a:fld id="{6C851F67-7F6E-471B-A976-76F140A2A3FF}" type="slidenum">
              <a:rPr lang="en-GB" altLang="en-US" smtClean="0">
                <a:solidFill>
                  <a:prstClr val="black"/>
                </a:solidFill>
                <a:latin typeface="Arial" pitchFamily="34" charset="0"/>
              </a:rPr>
              <a:pPr eaLnBrk="1" hangingPunct="1"/>
              <a:t>6</a:t>
            </a:fld>
            <a:endParaRPr lang="en-GB" altLang="en-US" smtClean="0">
              <a:solidFill>
                <a:prstClr val="black"/>
              </a:solidFill>
              <a:latin typeface="Arial" pitchFamily="34" charset="0"/>
            </a:endParaRPr>
          </a:p>
        </p:txBody>
      </p:sp>
    </p:spTree>
    <p:extLst>
      <p:ext uri="{BB962C8B-B14F-4D97-AF65-F5344CB8AC3E}">
        <p14:creationId xmlns:p14="http://schemas.microsoft.com/office/powerpoint/2010/main" val="61451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p:spPr>
        <p:txBody>
          <a:bodyPr/>
          <a:lstStyle/>
          <a:p>
            <a:endParaRPr lang="en-US" altLang="en-US" dirty="0" smtClean="0"/>
          </a:p>
        </p:txBody>
      </p:sp>
      <p:sp>
        <p:nvSpPr>
          <p:cNvPr id="61444" name="Slide Number Placeholder 3"/>
          <p:cNvSpPr>
            <a:spLocks noGrp="1"/>
          </p:cNvSpPr>
          <p:nvPr>
            <p:ph type="sldNum" sz="quarter" idx="5"/>
          </p:nvPr>
        </p:nvSpPr>
        <p:spPr>
          <a:noFill/>
        </p:spPr>
        <p:txBody>
          <a:bodyPr/>
          <a:lstStyle>
            <a:lvl1pPr eaLnBrk="0" hangingPunct="0">
              <a:defRPr sz="1200">
                <a:solidFill>
                  <a:srgbClr val="0F5494"/>
                </a:solidFill>
                <a:latin typeface="Verdana" pitchFamily="34" charset="0"/>
              </a:defRPr>
            </a:lvl1pPr>
            <a:lvl2pPr marL="742874" indent="-285721" eaLnBrk="0" hangingPunct="0">
              <a:defRPr sz="1200">
                <a:solidFill>
                  <a:srgbClr val="0F5494"/>
                </a:solidFill>
                <a:latin typeface="Verdana" pitchFamily="34" charset="0"/>
              </a:defRPr>
            </a:lvl2pPr>
            <a:lvl3pPr marL="1142883" indent="-228576" eaLnBrk="0" hangingPunct="0">
              <a:defRPr sz="1200">
                <a:solidFill>
                  <a:srgbClr val="0F5494"/>
                </a:solidFill>
                <a:latin typeface="Verdana" pitchFamily="34" charset="0"/>
              </a:defRPr>
            </a:lvl3pPr>
            <a:lvl4pPr marL="1600036" indent="-228576" eaLnBrk="0" hangingPunct="0">
              <a:defRPr sz="1200">
                <a:solidFill>
                  <a:srgbClr val="0F5494"/>
                </a:solidFill>
                <a:latin typeface="Verdana" pitchFamily="34" charset="0"/>
              </a:defRPr>
            </a:lvl4pPr>
            <a:lvl5pPr marL="2057189" indent="-228576" eaLnBrk="0" hangingPunct="0">
              <a:defRPr sz="1200">
                <a:solidFill>
                  <a:srgbClr val="0F5494"/>
                </a:solidFill>
                <a:latin typeface="Verdana" pitchFamily="34" charset="0"/>
              </a:defRPr>
            </a:lvl5pPr>
            <a:lvl6pPr marL="2514343" indent="-228576" eaLnBrk="0" fontAlgn="base" hangingPunct="0">
              <a:spcBef>
                <a:spcPct val="0"/>
              </a:spcBef>
              <a:spcAft>
                <a:spcPct val="0"/>
              </a:spcAft>
              <a:defRPr sz="1200">
                <a:solidFill>
                  <a:srgbClr val="0F5494"/>
                </a:solidFill>
                <a:latin typeface="Verdana" pitchFamily="34" charset="0"/>
              </a:defRPr>
            </a:lvl6pPr>
            <a:lvl7pPr marL="2971496" indent="-228576" eaLnBrk="0" fontAlgn="base" hangingPunct="0">
              <a:spcBef>
                <a:spcPct val="0"/>
              </a:spcBef>
              <a:spcAft>
                <a:spcPct val="0"/>
              </a:spcAft>
              <a:defRPr sz="1200">
                <a:solidFill>
                  <a:srgbClr val="0F5494"/>
                </a:solidFill>
                <a:latin typeface="Verdana" pitchFamily="34" charset="0"/>
              </a:defRPr>
            </a:lvl7pPr>
            <a:lvl8pPr marL="3428649" indent="-228576" eaLnBrk="0" fontAlgn="base" hangingPunct="0">
              <a:spcBef>
                <a:spcPct val="0"/>
              </a:spcBef>
              <a:spcAft>
                <a:spcPct val="0"/>
              </a:spcAft>
              <a:defRPr sz="1200">
                <a:solidFill>
                  <a:srgbClr val="0F5494"/>
                </a:solidFill>
                <a:latin typeface="Verdana" pitchFamily="34" charset="0"/>
              </a:defRPr>
            </a:lvl8pPr>
            <a:lvl9pPr marL="3885802" indent="-228576" eaLnBrk="0" fontAlgn="base" hangingPunct="0">
              <a:spcBef>
                <a:spcPct val="0"/>
              </a:spcBef>
              <a:spcAft>
                <a:spcPct val="0"/>
              </a:spcAft>
              <a:defRPr sz="1200">
                <a:solidFill>
                  <a:srgbClr val="0F5494"/>
                </a:solidFill>
                <a:latin typeface="Verdana" pitchFamily="34" charset="0"/>
              </a:defRPr>
            </a:lvl9pPr>
          </a:lstStyle>
          <a:p>
            <a:pPr eaLnBrk="1" hangingPunct="1"/>
            <a:fld id="{39137853-38DE-4A96-A640-3BA3FB396350}" type="slidenum">
              <a:rPr lang="en-GB" altLang="en-US" smtClean="0">
                <a:solidFill>
                  <a:schemeClr val="tx1"/>
                </a:solidFill>
                <a:latin typeface="Arial" pitchFamily="34" charset="0"/>
              </a:rPr>
              <a:pPr eaLnBrk="1" hangingPunct="1"/>
              <a:t>7</a:t>
            </a:fld>
            <a:endParaRPr lang="en-GB" altLang="en-US" smtClean="0">
              <a:solidFill>
                <a:schemeClr val="tx1"/>
              </a:solidFill>
              <a:latin typeface="Arial" pitchFamily="34" charset="0"/>
            </a:endParaRPr>
          </a:p>
        </p:txBody>
      </p:sp>
    </p:spTree>
    <p:extLst>
      <p:ext uri="{BB962C8B-B14F-4D97-AF65-F5344CB8AC3E}">
        <p14:creationId xmlns:p14="http://schemas.microsoft.com/office/powerpoint/2010/main" val="3599043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8</a:t>
            </a:fld>
            <a:endParaRPr lang="en-GB" altLang="en-US"/>
          </a:p>
        </p:txBody>
      </p:sp>
    </p:spTree>
    <p:extLst>
      <p:ext uri="{BB962C8B-B14F-4D97-AF65-F5344CB8AC3E}">
        <p14:creationId xmlns:p14="http://schemas.microsoft.com/office/powerpoint/2010/main" val="4023644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874" indent="-285721" eaLnBrk="0" hangingPunct="0">
              <a:defRPr sz="1200">
                <a:solidFill>
                  <a:srgbClr val="0F5494"/>
                </a:solidFill>
                <a:latin typeface="Verdana" pitchFamily="34" charset="0"/>
              </a:defRPr>
            </a:lvl2pPr>
            <a:lvl3pPr marL="1142883" indent="-228576" eaLnBrk="0" hangingPunct="0">
              <a:defRPr sz="1200">
                <a:solidFill>
                  <a:srgbClr val="0F5494"/>
                </a:solidFill>
                <a:latin typeface="Verdana" pitchFamily="34" charset="0"/>
              </a:defRPr>
            </a:lvl3pPr>
            <a:lvl4pPr marL="1600036" indent="-228576" eaLnBrk="0" hangingPunct="0">
              <a:defRPr sz="1200">
                <a:solidFill>
                  <a:srgbClr val="0F5494"/>
                </a:solidFill>
                <a:latin typeface="Verdana" pitchFamily="34" charset="0"/>
              </a:defRPr>
            </a:lvl4pPr>
            <a:lvl5pPr marL="2057189" indent="-228576" eaLnBrk="0" hangingPunct="0">
              <a:defRPr sz="1200">
                <a:solidFill>
                  <a:srgbClr val="0F5494"/>
                </a:solidFill>
                <a:latin typeface="Verdana" pitchFamily="34" charset="0"/>
              </a:defRPr>
            </a:lvl5pPr>
            <a:lvl6pPr marL="2514343" indent="-228576" eaLnBrk="0" fontAlgn="base" hangingPunct="0">
              <a:spcBef>
                <a:spcPct val="0"/>
              </a:spcBef>
              <a:spcAft>
                <a:spcPct val="0"/>
              </a:spcAft>
              <a:defRPr sz="1200">
                <a:solidFill>
                  <a:srgbClr val="0F5494"/>
                </a:solidFill>
                <a:latin typeface="Verdana" pitchFamily="34" charset="0"/>
              </a:defRPr>
            </a:lvl6pPr>
            <a:lvl7pPr marL="2971496" indent="-228576" eaLnBrk="0" fontAlgn="base" hangingPunct="0">
              <a:spcBef>
                <a:spcPct val="0"/>
              </a:spcBef>
              <a:spcAft>
                <a:spcPct val="0"/>
              </a:spcAft>
              <a:defRPr sz="1200">
                <a:solidFill>
                  <a:srgbClr val="0F5494"/>
                </a:solidFill>
                <a:latin typeface="Verdana" pitchFamily="34" charset="0"/>
              </a:defRPr>
            </a:lvl7pPr>
            <a:lvl8pPr marL="3428649" indent="-228576" eaLnBrk="0" fontAlgn="base" hangingPunct="0">
              <a:spcBef>
                <a:spcPct val="0"/>
              </a:spcBef>
              <a:spcAft>
                <a:spcPct val="0"/>
              </a:spcAft>
              <a:defRPr sz="1200">
                <a:solidFill>
                  <a:srgbClr val="0F5494"/>
                </a:solidFill>
                <a:latin typeface="Verdana" pitchFamily="34" charset="0"/>
              </a:defRPr>
            </a:lvl8pPr>
            <a:lvl9pPr marL="3885802" indent="-228576" eaLnBrk="0" fontAlgn="base" hangingPunct="0">
              <a:spcBef>
                <a:spcPct val="0"/>
              </a:spcBef>
              <a:spcAft>
                <a:spcPct val="0"/>
              </a:spcAft>
              <a:defRPr sz="1200">
                <a:solidFill>
                  <a:srgbClr val="0F5494"/>
                </a:solidFill>
                <a:latin typeface="Verdana" pitchFamily="34" charset="0"/>
              </a:defRPr>
            </a:lvl9pPr>
          </a:lstStyle>
          <a:p>
            <a:pPr eaLnBrk="1" hangingPunct="1"/>
            <a:fld id="{BED6B062-2B77-4F0D-B764-40FCF0F6AD02}" type="slidenum">
              <a:rPr lang="en-GB" altLang="en-US" smtClean="0">
                <a:solidFill>
                  <a:srgbClr val="000000"/>
                </a:solidFill>
                <a:latin typeface="Arial" pitchFamily="34" charset="0"/>
              </a:rPr>
              <a:pPr eaLnBrk="1" hangingPunct="1"/>
              <a:t>9</a:t>
            </a:fld>
            <a:endParaRPr lang="en-GB" altLang="en-US" smtClean="0">
              <a:solidFill>
                <a:srgbClr val="000000"/>
              </a:solidFill>
              <a:latin typeface="Arial" pitchFamily="34" charset="0"/>
            </a:endParaRPr>
          </a:p>
        </p:txBody>
      </p:sp>
      <p:sp>
        <p:nvSpPr>
          <p:cNvPr id="74755" name="Rectangle 7"/>
          <p:cNvSpPr txBox="1">
            <a:spLocks noGrp="1" noChangeArrowheads="1"/>
          </p:cNvSpPr>
          <p:nvPr/>
        </p:nvSpPr>
        <p:spPr bwMode="auto">
          <a:xfrm>
            <a:off x="3856039" y="9445626"/>
            <a:ext cx="29495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8" tIns="46099" rIns="92198" bIns="46099" anchor="b"/>
          <a:lstStyle>
            <a:lvl1pPr defTabSz="920750" eaLnBrk="0" hangingPunct="0">
              <a:defRPr sz="1200">
                <a:solidFill>
                  <a:srgbClr val="0F5494"/>
                </a:solidFill>
                <a:latin typeface="Verdana" pitchFamily="34" charset="0"/>
              </a:defRPr>
            </a:lvl1pPr>
            <a:lvl2pPr marL="742950" indent="-285750" defTabSz="920750" eaLnBrk="0" hangingPunct="0">
              <a:defRPr sz="1200">
                <a:solidFill>
                  <a:srgbClr val="0F5494"/>
                </a:solidFill>
                <a:latin typeface="Verdana" pitchFamily="34" charset="0"/>
              </a:defRPr>
            </a:lvl2pPr>
            <a:lvl3pPr marL="1143000" indent="-228600" defTabSz="920750" eaLnBrk="0" hangingPunct="0">
              <a:defRPr sz="1200">
                <a:solidFill>
                  <a:srgbClr val="0F5494"/>
                </a:solidFill>
                <a:latin typeface="Verdana" pitchFamily="34" charset="0"/>
              </a:defRPr>
            </a:lvl3pPr>
            <a:lvl4pPr marL="1600200" indent="-228600" defTabSz="920750" eaLnBrk="0" hangingPunct="0">
              <a:defRPr sz="1200">
                <a:solidFill>
                  <a:srgbClr val="0F5494"/>
                </a:solidFill>
                <a:latin typeface="Verdana" pitchFamily="34" charset="0"/>
              </a:defRPr>
            </a:lvl4pPr>
            <a:lvl5pPr marL="2057400" indent="-228600" defTabSz="920750" eaLnBrk="0" hangingPunct="0">
              <a:defRPr sz="1200">
                <a:solidFill>
                  <a:srgbClr val="0F5494"/>
                </a:solidFill>
                <a:latin typeface="Verdana" pitchFamily="34" charset="0"/>
              </a:defRPr>
            </a:lvl5pPr>
            <a:lvl6pPr marL="2514600" indent="-228600" defTabSz="920750" eaLnBrk="0" fontAlgn="base" hangingPunct="0">
              <a:spcBef>
                <a:spcPct val="0"/>
              </a:spcBef>
              <a:spcAft>
                <a:spcPct val="0"/>
              </a:spcAft>
              <a:defRPr sz="1200">
                <a:solidFill>
                  <a:srgbClr val="0F5494"/>
                </a:solidFill>
                <a:latin typeface="Verdana" pitchFamily="34" charset="0"/>
              </a:defRPr>
            </a:lvl6pPr>
            <a:lvl7pPr marL="2971800" indent="-228600" defTabSz="920750" eaLnBrk="0" fontAlgn="base" hangingPunct="0">
              <a:spcBef>
                <a:spcPct val="0"/>
              </a:spcBef>
              <a:spcAft>
                <a:spcPct val="0"/>
              </a:spcAft>
              <a:defRPr sz="1200">
                <a:solidFill>
                  <a:srgbClr val="0F5494"/>
                </a:solidFill>
                <a:latin typeface="Verdana" pitchFamily="34" charset="0"/>
              </a:defRPr>
            </a:lvl7pPr>
            <a:lvl8pPr marL="3429000" indent="-228600" defTabSz="920750" eaLnBrk="0" fontAlgn="base" hangingPunct="0">
              <a:spcBef>
                <a:spcPct val="0"/>
              </a:spcBef>
              <a:spcAft>
                <a:spcPct val="0"/>
              </a:spcAft>
              <a:defRPr sz="1200">
                <a:solidFill>
                  <a:srgbClr val="0F5494"/>
                </a:solidFill>
                <a:latin typeface="Verdana" pitchFamily="34" charset="0"/>
              </a:defRPr>
            </a:lvl8pPr>
            <a:lvl9pPr marL="3886200" indent="-228600" defTabSz="920750" eaLnBrk="0" fontAlgn="base" hangingPunct="0">
              <a:spcBef>
                <a:spcPct val="0"/>
              </a:spcBef>
              <a:spcAft>
                <a:spcPct val="0"/>
              </a:spcAft>
              <a:defRPr sz="1200">
                <a:solidFill>
                  <a:srgbClr val="0F5494"/>
                </a:solidFill>
                <a:latin typeface="Verdana" pitchFamily="34" charset="0"/>
              </a:defRPr>
            </a:lvl9pPr>
          </a:lstStyle>
          <a:p>
            <a:pPr algn="r"/>
            <a:fld id="{937CFE2C-5202-46E8-B883-18B2D2F059CE}" type="slidenum">
              <a:rPr lang="en-US" altLang="en-US">
                <a:solidFill>
                  <a:srgbClr val="000000"/>
                </a:solidFill>
                <a:latin typeface="Times New Roman" pitchFamily="18" charset="0"/>
                <a:ea typeface="MS PGothic" pitchFamily="34" charset="-128"/>
                <a:cs typeface="Arial" charset="0"/>
              </a:rPr>
              <a:pPr algn="r"/>
              <a:t>9</a:t>
            </a:fld>
            <a:endParaRPr lang="en-US" altLang="en-US">
              <a:solidFill>
                <a:srgbClr val="000000"/>
              </a:solidFill>
              <a:latin typeface="Times New Roman" pitchFamily="18" charset="0"/>
              <a:ea typeface="MS PGothic" pitchFamily="34" charset="-128"/>
              <a:cs typeface="Arial" charset="0"/>
            </a:endParaRPr>
          </a:p>
        </p:txBody>
      </p:sp>
      <p:sp>
        <p:nvSpPr>
          <p:cNvPr id="74756" name="Rectangle 2"/>
          <p:cNvSpPr>
            <a:spLocks noGrp="1" noRot="1" noChangeAspect="1" noChangeArrowheads="1" noTextEdit="1"/>
          </p:cNvSpPr>
          <p:nvPr>
            <p:ph type="sldImg"/>
          </p:nvPr>
        </p:nvSpPr>
        <p:spPr>
          <a:xfrm>
            <a:off x="917575" y="747713"/>
            <a:ext cx="4968875" cy="3727450"/>
          </a:xfrm>
          <a:ln/>
        </p:spPr>
      </p:sp>
      <p:sp>
        <p:nvSpPr>
          <p:cNvPr id="74757" name="Notizenplatzhalter 5"/>
          <p:cNvSpPr>
            <a:spLocks noGrp="1"/>
          </p:cNvSpPr>
          <p:nvPr/>
        </p:nvSpPr>
        <p:spPr bwMode="auto">
          <a:xfrm>
            <a:off x="681038" y="4722813"/>
            <a:ext cx="5445125" cy="447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57" tIns="45781" rIns="91557" bIns="45781"/>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spcBef>
                <a:spcPct val="30000"/>
              </a:spcBef>
            </a:pPr>
            <a:endParaRPr lang="de-DE" altLang="en-US">
              <a:solidFill>
                <a:srgbClr val="000000"/>
              </a:solidFill>
              <a:latin typeface="Arial" pitchFamily="34" charset="0"/>
              <a:cs typeface="Arial" charset="0"/>
            </a:endParaRPr>
          </a:p>
        </p:txBody>
      </p:sp>
      <p:sp>
        <p:nvSpPr>
          <p:cNvPr id="74758" name="Notes Placeholder 1"/>
          <p:cNvSpPr>
            <a:spLocks noGrp="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843007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4A2E7D-7184-4E6D-B1C2-8FE5B9752A3F}" type="slidenum">
              <a:rPr lang="en-GB" altLang="en-US" smtClean="0"/>
              <a:pPr/>
              <a:t>10</a:t>
            </a:fld>
            <a:endParaRPr lang="en-GB" altLang="en-US"/>
          </a:p>
        </p:txBody>
      </p:sp>
    </p:spTree>
    <p:extLst>
      <p:ext uri="{BB962C8B-B14F-4D97-AF65-F5344CB8AC3E}">
        <p14:creationId xmlns:p14="http://schemas.microsoft.com/office/powerpoint/2010/main" val="4053822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smtClean="0"/>
              <a:t>Click to edit Master subtitle style</a:t>
            </a:r>
            <a:endParaRPr lang="en-GB" altLang="en-US" noProof="0" smtClean="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3E6A2126-8834-4A01-A1DF-46B6811103D0}" type="slidenum">
              <a:rPr lang="en-GB" altLang="en-US"/>
              <a:pPr/>
              <a:t>‹#›</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BC29F36-C46C-4990-83BC-04F4495F1461}" type="slidenum">
              <a:rPr lang="en-GB" altLang="en-US"/>
              <a:pPr/>
              <a:t>‹#›</a:t>
            </a:fld>
            <a:endParaRPr lang="en-GB" altLang="en-US"/>
          </a:p>
        </p:txBody>
      </p:sp>
    </p:spTree>
    <p:extLst>
      <p:ext uri="{BB962C8B-B14F-4D97-AF65-F5344CB8AC3E}">
        <p14:creationId xmlns:p14="http://schemas.microsoft.com/office/powerpoint/2010/main" val="34705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C53868B-D675-44D4-A7F4-500D341F7B00}" type="slidenum">
              <a:rPr lang="en-GB" altLang="en-US"/>
              <a:pPr/>
              <a:t>‹#›</a:t>
            </a:fld>
            <a:endParaRPr lang="en-GB" altLang="en-US"/>
          </a:p>
        </p:txBody>
      </p:sp>
    </p:spTree>
    <p:extLst>
      <p:ext uri="{BB962C8B-B14F-4D97-AF65-F5344CB8AC3E}">
        <p14:creationId xmlns:p14="http://schemas.microsoft.com/office/powerpoint/2010/main" val="130095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defRPr/>
            </a:pPr>
            <a:endParaRPr lang="en-US" altLang="en-US" sz="1800" smtClean="0">
              <a:solidFill>
                <a:srgbClr val="FFFFFF"/>
              </a:solidFill>
              <a:cs typeface="Arial" charset="0"/>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6"/>
          <p:cNvSpPr>
            <a:spLocks noGrp="1" noChangeArrowheads="1"/>
          </p:cNvSpPr>
          <p:nvPr>
            <p:ph type="dt" sz="half" idx="10"/>
          </p:nvPr>
        </p:nvSpPr>
        <p:spPr/>
        <p:txBody>
          <a:bodyPr/>
          <a:lstStyle>
            <a:lvl1pPr>
              <a:defRPr sz="1200" b="1">
                <a:solidFill>
                  <a:schemeClr val="bg1"/>
                </a:solidFill>
                <a:latin typeface="Verdana" pitchFamily="34" charset="0"/>
              </a:defRPr>
            </a:lvl1pPr>
          </a:lstStyle>
          <a:p>
            <a:pPr>
              <a:defRPr/>
            </a:pPr>
            <a:endParaRPr lang="en-US" altLang="en-US">
              <a:solidFill>
                <a:srgbClr val="FFFFFF"/>
              </a:solidFill>
            </a:endParaRPr>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pPr>
              <a:defRPr/>
            </a:pPr>
            <a:endParaRPr lang="en-US" altLang="en-US">
              <a:solidFill>
                <a:srgbClr val="FFFFFF"/>
              </a:solidFill>
            </a:endParaRPr>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pPr>
              <a:defRPr/>
            </a:pPr>
            <a:fld id="{C5BD3AFC-7A93-4835-BB61-7206D377D026}" type="slidenum">
              <a:rPr lang="en-GB" altLang="en-US">
                <a:solidFill>
                  <a:srgbClr val="FFFFFF"/>
                </a:solidFill>
              </a:rPr>
              <a:pPr>
                <a:defRPr/>
              </a:pPr>
              <a:t>‹#›</a:t>
            </a:fld>
            <a:endParaRPr lang="en-GB" altLang="en-US">
              <a:solidFill>
                <a:srgbClr val="FFFFFF"/>
              </a:solidFill>
            </a:endParaRPr>
          </a:p>
        </p:txBody>
      </p:sp>
    </p:spTree>
    <p:extLst>
      <p:ext uri="{BB962C8B-B14F-4D97-AF65-F5344CB8AC3E}">
        <p14:creationId xmlns:p14="http://schemas.microsoft.com/office/powerpoint/2010/main" val="1519768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175B4E-EC40-4192-949C-F6CCC246425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262417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EFB5C1-62B6-4EE3-BAE3-51A1CC7A406E}"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291086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170D80-CEBB-40FA-B641-9CE2AFF533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354251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140D555-9F36-41F1-BCA6-8D05DAC2D6E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13716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F5172E-224C-41B6-B1FF-2A1DA0E28F7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8149913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04B4F88-3FAB-46A2-A915-25276155C14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116771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2259B8C-592A-4DCB-B1C3-1D502FD99E9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053413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18D9FA55-D670-4781-A11C-6FB5896580ED}" type="slidenum">
              <a:rPr lang="en-GB" altLang="en-US"/>
              <a:pPr/>
              <a:t>‹#›</a:t>
            </a:fld>
            <a:endParaRPr lang="en-GB" altLang="en-US"/>
          </a:p>
        </p:txBody>
      </p:sp>
    </p:spTree>
    <p:extLst>
      <p:ext uri="{BB962C8B-B14F-4D97-AF65-F5344CB8AC3E}">
        <p14:creationId xmlns:p14="http://schemas.microsoft.com/office/powerpoint/2010/main" val="749802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041D3-5EDA-4879-9FAA-15E3828609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542161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3DE008-661D-43D1-B3C5-392C9AD2EC1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6750983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708E6B-7ACD-4DC1-8FA0-A3E570B4F2A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8628119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5288" y="1339850"/>
            <a:ext cx="8291512" cy="4681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789F64B-9081-4AC0-8234-165642EE664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2994751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defRPr/>
            </a:pPr>
            <a:endParaRPr lang="en-US" altLang="en-US" sz="1800" smtClean="0">
              <a:solidFill>
                <a:srgbClr val="FFFFFF"/>
              </a:solidFill>
              <a:cs typeface="Arial" charset="0"/>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6"/>
          <p:cNvSpPr>
            <a:spLocks noGrp="1" noChangeArrowheads="1"/>
          </p:cNvSpPr>
          <p:nvPr>
            <p:ph type="dt" sz="half" idx="10"/>
          </p:nvPr>
        </p:nvSpPr>
        <p:spPr/>
        <p:txBody>
          <a:bodyPr/>
          <a:lstStyle>
            <a:lvl1pPr>
              <a:defRPr sz="1200" b="1">
                <a:solidFill>
                  <a:schemeClr val="bg1"/>
                </a:solidFill>
                <a:latin typeface="Verdana" pitchFamily="34" charset="0"/>
              </a:defRPr>
            </a:lvl1pPr>
          </a:lstStyle>
          <a:p>
            <a:pPr>
              <a:defRPr/>
            </a:pPr>
            <a:endParaRPr lang="en-US" altLang="en-US">
              <a:solidFill>
                <a:srgbClr val="FFFFFF"/>
              </a:solidFill>
            </a:endParaRPr>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pPr>
              <a:defRPr/>
            </a:pPr>
            <a:endParaRPr lang="en-US" altLang="en-US">
              <a:solidFill>
                <a:srgbClr val="FFFFFF"/>
              </a:solidFill>
            </a:endParaRPr>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pPr>
              <a:defRPr/>
            </a:pPr>
            <a:fld id="{C5BD3AFC-7A93-4835-BB61-7206D377D026}" type="slidenum">
              <a:rPr lang="en-GB" altLang="en-US">
                <a:solidFill>
                  <a:srgbClr val="FFFFFF"/>
                </a:solidFill>
              </a:rPr>
              <a:pPr>
                <a:defRPr/>
              </a:pPr>
              <a:t>‹#›</a:t>
            </a:fld>
            <a:endParaRPr lang="en-GB" altLang="en-US">
              <a:solidFill>
                <a:srgbClr val="FFFFFF"/>
              </a:solidFill>
            </a:endParaRPr>
          </a:p>
        </p:txBody>
      </p:sp>
    </p:spTree>
    <p:extLst>
      <p:ext uri="{BB962C8B-B14F-4D97-AF65-F5344CB8AC3E}">
        <p14:creationId xmlns:p14="http://schemas.microsoft.com/office/powerpoint/2010/main" val="17051606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175B4E-EC40-4192-949C-F6CCC246425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742399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EFB5C1-62B6-4EE3-BAE3-51A1CC7A406E}"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4760036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170D80-CEBB-40FA-B641-9CE2AFF533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5716733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140D555-9F36-41F1-BCA6-8D05DAC2D6E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6632879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F5172E-224C-41B6-B1FF-2A1DA0E28F7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416756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07A5E0B-D560-4E3B-A8B0-81D969F626BF}" type="slidenum">
              <a:rPr lang="en-GB" altLang="en-US"/>
              <a:pPr/>
              <a:t>‹#›</a:t>
            </a:fld>
            <a:endParaRPr lang="en-GB" altLang="en-US"/>
          </a:p>
        </p:txBody>
      </p:sp>
    </p:spTree>
    <p:extLst>
      <p:ext uri="{BB962C8B-B14F-4D97-AF65-F5344CB8AC3E}">
        <p14:creationId xmlns:p14="http://schemas.microsoft.com/office/powerpoint/2010/main" val="42359976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04B4F88-3FAB-46A2-A915-25276155C14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7380755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2259B8C-592A-4DCB-B1C3-1D502FD99E9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8392088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041D3-5EDA-4879-9FAA-15E3828609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7261245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3DE008-661D-43D1-B3C5-392C9AD2EC1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6223489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708E6B-7ACD-4DC1-8FA0-A3E570B4F2A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8610166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5288" y="1339850"/>
            <a:ext cx="8291512" cy="4681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789F64B-9081-4AC0-8234-165642EE664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7102088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defRPr/>
            </a:pPr>
            <a:endParaRPr lang="en-US" altLang="en-US" sz="1800" smtClean="0">
              <a:solidFill>
                <a:srgbClr val="FFFFFF"/>
              </a:solidFill>
              <a:cs typeface="Arial" charset="0"/>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6"/>
          <p:cNvSpPr>
            <a:spLocks noGrp="1" noChangeArrowheads="1"/>
          </p:cNvSpPr>
          <p:nvPr>
            <p:ph type="dt" sz="half" idx="10"/>
          </p:nvPr>
        </p:nvSpPr>
        <p:spPr/>
        <p:txBody>
          <a:bodyPr/>
          <a:lstStyle>
            <a:lvl1pPr>
              <a:defRPr sz="1200" b="1">
                <a:solidFill>
                  <a:schemeClr val="bg1"/>
                </a:solidFill>
                <a:latin typeface="Verdana" pitchFamily="34" charset="0"/>
              </a:defRPr>
            </a:lvl1pPr>
          </a:lstStyle>
          <a:p>
            <a:pPr>
              <a:defRPr/>
            </a:pPr>
            <a:endParaRPr lang="en-US" altLang="en-US">
              <a:solidFill>
                <a:srgbClr val="FFFFFF"/>
              </a:solidFill>
            </a:endParaRPr>
          </a:p>
        </p:txBody>
      </p:sp>
      <p:sp>
        <p:nvSpPr>
          <p:cNvPr id="8" name="Rectangle 7"/>
          <p:cNvSpPr>
            <a:spLocks noGrp="1" noChangeArrowheads="1"/>
          </p:cNvSpPr>
          <p:nvPr>
            <p:ph type="ftr" sz="quarter" idx="11"/>
          </p:nvPr>
        </p:nvSpPr>
        <p:spPr/>
        <p:txBody>
          <a:bodyPr/>
          <a:lstStyle>
            <a:lvl1pPr>
              <a:defRPr>
                <a:solidFill>
                  <a:schemeClr val="bg1"/>
                </a:solidFill>
                <a:latin typeface="Verdana" pitchFamily="34" charset="0"/>
              </a:defRPr>
            </a:lvl1pPr>
          </a:lstStyle>
          <a:p>
            <a:pPr>
              <a:defRPr/>
            </a:pPr>
            <a:endParaRPr lang="en-US" altLang="en-US">
              <a:solidFill>
                <a:srgbClr val="FFFFFF"/>
              </a:solidFill>
            </a:endParaRPr>
          </a:p>
        </p:txBody>
      </p:sp>
      <p:sp>
        <p:nvSpPr>
          <p:cNvPr id="9" name="Rectangle 8"/>
          <p:cNvSpPr>
            <a:spLocks noGrp="1" noChangeArrowheads="1"/>
          </p:cNvSpPr>
          <p:nvPr>
            <p:ph type="sldNum" sz="quarter" idx="12"/>
          </p:nvPr>
        </p:nvSpPr>
        <p:spPr/>
        <p:txBody>
          <a:bodyPr/>
          <a:lstStyle>
            <a:lvl1pPr>
              <a:defRPr>
                <a:solidFill>
                  <a:schemeClr val="bg1"/>
                </a:solidFill>
                <a:latin typeface="Verdana" pitchFamily="34" charset="0"/>
              </a:defRPr>
            </a:lvl1pPr>
          </a:lstStyle>
          <a:p>
            <a:pPr>
              <a:defRPr/>
            </a:pPr>
            <a:fld id="{C5BD3AFC-7A93-4835-BB61-7206D377D026}" type="slidenum">
              <a:rPr lang="en-GB" altLang="en-US">
                <a:solidFill>
                  <a:srgbClr val="FFFFFF"/>
                </a:solidFill>
              </a:rPr>
              <a:pPr>
                <a:defRPr/>
              </a:pPr>
              <a:t>‹#›</a:t>
            </a:fld>
            <a:endParaRPr lang="en-GB" altLang="en-US">
              <a:solidFill>
                <a:srgbClr val="FFFFFF"/>
              </a:solidFill>
            </a:endParaRPr>
          </a:p>
        </p:txBody>
      </p:sp>
    </p:spTree>
    <p:extLst>
      <p:ext uri="{BB962C8B-B14F-4D97-AF65-F5344CB8AC3E}">
        <p14:creationId xmlns:p14="http://schemas.microsoft.com/office/powerpoint/2010/main" val="16951488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F175B4E-EC40-4192-949C-F6CCC2464254}"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7847755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EFB5C1-62B6-4EE3-BAE3-51A1CC7A406E}"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1709024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170D80-CEBB-40FA-B641-9CE2AFF533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19284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8F2F472-B251-4BD1-A2AE-7B027EB44EC4}" type="slidenum">
              <a:rPr lang="en-GB" altLang="en-US"/>
              <a:pPr/>
              <a:t>‹#›</a:t>
            </a:fld>
            <a:endParaRPr lang="en-GB" altLang="en-US"/>
          </a:p>
        </p:txBody>
      </p:sp>
    </p:spTree>
    <p:extLst>
      <p:ext uri="{BB962C8B-B14F-4D97-AF65-F5344CB8AC3E}">
        <p14:creationId xmlns:p14="http://schemas.microsoft.com/office/powerpoint/2010/main" val="14643864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140D555-9F36-41F1-BCA6-8D05DAC2D6E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9120667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F5172E-224C-41B6-B1FF-2A1DA0E28F7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40042248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04B4F88-3FAB-46A2-A915-25276155C147}"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1618038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2259B8C-592A-4DCB-B1C3-1D502FD99E9D}"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7918506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E041D3-5EDA-4879-9FAA-15E3828609C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5960357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C3DE008-661D-43D1-B3C5-392C9AD2EC13}"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7571713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708E6B-7ACD-4DC1-8FA0-A3E570B4F2AC}"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16381110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5288" y="1339850"/>
            <a:ext cx="8291512" cy="4681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789F64B-9081-4AC0-8234-165642EE6648}"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385424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B010E963-BA95-4EBF-9F7C-8F2970131A9E}" type="slidenum">
              <a:rPr lang="en-GB" altLang="en-US"/>
              <a:pPr/>
              <a:t>‹#›</a:t>
            </a:fld>
            <a:endParaRPr lang="en-GB" altLang="en-US"/>
          </a:p>
        </p:txBody>
      </p:sp>
    </p:spTree>
    <p:extLst>
      <p:ext uri="{BB962C8B-B14F-4D97-AF65-F5344CB8AC3E}">
        <p14:creationId xmlns:p14="http://schemas.microsoft.com/office/powerpoint/2010/main" val="262528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36622FF1-D58A-4619-9DDC-13C197D22A07}" type="slidenum">
              <a:rPr lang="en-GB" altLang="en-US"/>
              <a:pPr/>
              <a:t>‹#›</a:t>
            </a:fld>
            <a:endParaRPr lang="en-GB" altLang="en-US"/>
          </a:p>
        </p:txBody>
      </p:sp>
    </p:spTree>
    <p:extLst>
      <p:ext uri="{BB962C8B-B14F-4D97-AF65-F5344CB8AC3E}">
        <p14:creationId xmlns:p14="http://schemas.microsoft.com/office/powerpoint/2010/main" val="880734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2D3FDDAD-BDEE-42B1-832C-060B45CC3996}" type="slidenum">
              <a:rPr lang="en-GB" altLang="en-US"/>
              <a:pPr/>
              <a:t>‹#›</a:t>
            </a:fld>
            <a:endParaRPr lang="en-GB" altLang="en-US"/>
          </a:p>
        </p:txBody>
      </p:sp>
    </p:spTree>
    <p:extLst>
      <p:ext uri="{BB962C8B-B14F-4D97-AF65-F5344CB8AC3E}">
        <p14:creationId xmlns:p14="http://schemas.microsoft.com/office/powerpoint/2010/main" val="3507585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856EFD43-D1A8-45C2-819C-D8D263B7F4F8}" type="slidenum">
              <a:rPr lang="en-GB" altLang="en-US"/>
              <a:pPr/>
              <a:t>‹#›</a:t>
            </a:fld>
            <a:endParaRPr lang="en-GB" altLang="en-US"/>
          </a:p>
        </p:txBody>
      </p:sp>
    </p:spTree>
    <p:extLst>
      <p:ext uri="{BB962C8B-B14F-4D97-AF65-F5344CB8AC3E}">
        <p14:creationId xmlns:p14="http://schemas.microsoft.com/office/powerpoint/2010/main" val="228058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8B34E438-4E45-4C95-9825-2CCDDAA94C73}" type="slidenum">
              <a:rPr lang="en-GB" altLang="en-US"/>
              <a:pPr/>
              <a:t>‹#›</a:t>
            </a:fld>
            <a:endParaRPr lang="en-GB" altLang="en-US"/>
          </a:p>
        </p:txBody>
      </p:sp>
    </p:spTree>
    <p:extLst>
      <p:ext uri="{BB962C8B-B14F-4D97-AF65-F5344CB8AC3E}">
        <p14:creationId xmlns:p14="http://schemas.microsoft.com/office/powerpoint/2010/main" val="104248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5D82B309-AE06-49AD-BE56-CF3B0456C418}" type="slidenum">
              <a:rPr lang="en-GB" altLang="en-US"/>
              <a:pPr/>
              <a:t>‹#›</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744B525C-2427-411F-9760-8514B46C51A0}" type="slidenum">
              <a:rPr lang="en-GB" altLang="en-US">
                <a:solidFill>
                  <a:srgbClr val="000000"/>
                </a:solidFill>
                <a:cs typeface="Arial" charset="0"/>
              </a:rPr>
              <a:pPr>
                <a:defRPr/>
              </a:pPr>
              <a:t>‹#›</a:t>
            </a:fld>
            <a:endParaRPr lang="en-GB" altLang="en-US">
              <a:solidFill>
                <a:srgbClr val="000000"/>
              </a:solidFill>
              <a:cs typeface="Arial" charset="0"/>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2089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744B525C-2427-411F-9760-8514B46C51A0}" type="slidenum">
              <a:rPr lang="en-GB" altLang="en-US">
                <a:solidFill>
                  <a:srgbClr val="000000"/>
                </a:solidFill>
                <a:cs typeface="Arial" charset="0"/>
              </a:rPr>
              <a:pPr>
                <a:defRPr/>
              </a:pPr>
              <a:t>‹#›</a:t>
            </a:fld>
            <a:endParaRPr lang="en-GB" altLang="en-US">
              <a:solidFill>
                <a:srgbClr val="000000"/>
              </a:solidFill>
              <a:cs typeface="Arial" charset="0"/>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304143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lt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744B525C-2427-411F-9760-8514B46C51A0}" type="slidenum">
              <a:rPr lang="en-GB" altLang="en-US">
                <a:solidFill>
                  <a:srgbClr val="000000"/>
                </a:solidFill>
                <a:cs typeface="Arial" charset="0"/>
              </a:rPr>
              <a:pPr>
                <a:defRPr/>
              </a:pPr>
              <a:t>‹#›</a:t>
            </a:fld>
            <a:endParaRPr lang="en-GB" altLang="en-US">
              <a:solidFill>
                <a:srgbClr val="000000"/>
              </a:solidFill>
              <a:cs typeface="Arial" charset="0"/>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alt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0025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4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type="ctrTitle"/>
          </p:nvPr>
        </p:nvSpPr>
        <p:spPr>
          <a:xfrm>
            <a:off x="251520" y="2565400"/>
            <a:ext cx="8784530" cy="790575"/>
          </a:xfrm>
        </p:spPr>
        <p:txBody>
          <a:bodyPr/>
          <a:lstStyle/>
          <a:p>
            <a:pPr algn="ctr"/>
            <a:r>
              <a:rPr lang="fr-BE" altLang="en-US" sz="3200" dirty="0" smtClean="0"/>
              <a:t>2015 </a:t>
            </a:r>
            <a:r>
              <a:rPr lang="fr-BE" altLang="en-US" sz="3200" dirty="0" err="1" smtClean="0"/>
              <a:t>Waste</a:t>
            </a:r>
            <a:r>
              <a:rPr lang="fr-BE" altLang="en-US" sz="3200" dirty="0" smtClean="0"/>
              <a:t> </a:t>
            </a:r>
            <a:r>
              <a:rPr lang="fr-BE" altLang="en-US" sz="3200" dirty="0" err="1" smtClean="0"/>
              <a:t>Proposals</a:t>
            </a:r>
            <a:r>
              <a:rPr lang="fr-BE" altLang="en-US" sz="3200" dirty="0" smtClean="0"/>
              <a:t>: </a:t>
            </a:r>
            <a:br>
              <a:rPr lang="fr-BE" altLang="en-US" sz="3200" dirty="0" smtClean="0"/>
            </a:br>
            <a:r>
              <a:rPr lang="fr-BE" altLang="en-US" sz="3200" dirty="0" smtClean="0"/>
              <a:t>Impact </a:t>
            </a:r>
            <a:r>
              <a:rPr lang="fr-BE" altLang="en-US" sz="3200" dirty="0" err="1" smtClean="0"/>
              <a:t>Assessment</a:t>
            </a:r>
            <a:endParaRPr lang="en-GB" altLang="en-US" sz="3200" dirty="0"/>
          </a:p>
        </p:txBody>
      </p:sp>
      <p:sp>
        <p:nvSpPr>
          <p:cNvPr id="81926" name="Rectangle 6"/>
          <p:cNvSpPr>
            <a:spLocks noGrp="1" noChangeArrowheads="1"/>
          </p:cNvSpPr>
          <p:nvPr>
            <p:ph type="subTitle" idx="1"/>
          </p:nvPr>
        </p:nvSpPr>
        <p:spPr>
          <a:xfrm>
            <a:off x="323528" y="4653136"/>
            <a:ext cx="8532812" cy="1512168"/>
          </a:xfrm>
        </p:spPr>
        <p:txBody>
          <a:bodyPr/>
          <a:lstStyle/>
          <a:p>
            <a:pPr algn="ctr"/>
            <a:r>
              <a:rPr lang="fr-BE" altLang="en-US" sz="2000" dirty="0" smtClean="0"/>
              <a:t>Julius </a:t>
            </a:r>
            <a:r>
              <a:rPr lang="fr-BE" altLang="en-US" sz="2000" dirty="0" err="1" smtClean="0"/>
              <a:t>Langendorff</a:t>
            </a:r>
            <a:endParaRPr lang="fr-BE" altLang="en-US" sz="2000" dirty="0" smtClean="0"/>
          </a:p>
          <a:p>
            <a:pPr algn="ctr"/>
            <a:r>
              <a:rPr lang="bg-BG" sz="2000" dirty="0" err="1"/>
              <a:t>Uni</a:t>
            </a:r>
            <a:r>
              <a:rPr lang="en-GB" sz="2000" dirty="0"/>
              <a:t>t A</a:t>
            </a:r>
            <a:r>
              <a:rPr lang="bg-BG" sz="2000" dirty="0"/>
              <a:t>.</a:t>
            </a:r>
            <a:r>
              <a:rPr lang="en-GB" sz="2000" dirty="0"/>
              <a:t>2 </a:t>
            </a:r>
            <a:r>
              <a:rPr lang="en-US" sz="2000" dirty="0"/>
              <a:t>Waste Management &amp; Recycling</a:t>
            </a:r>
            <a:endParaRPr lang="fr-BE" altLang="en-US" sz="2000" dirty="0" smtClean="0"/>
          </a:p>
          <a:p>
            <a:pPr algn="ctr"/>
            <a:r>
              <a:rPr lang="fr-BE" altLang="en-US" sz="2000" dirty="0" smtClean="0"/>
              <a:t>DG Environment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4536604"/>
          </a:xfrm>
        </p:spPr>
        <p:txBody>
          <a:bodyPr/>
          <a:lstStyle/>
          <a:p>
            <a:pPr>
              <a:buClr>
                <a:srgbClr val="0F5494"/>
              </a:buClr>
              <a:buFont typeface="Wingdings" panose="05000000000000000000" pitchFamily="2" charset="2"/>
              <a:buChar char="Ø"/>
            </a:pPr>
            <a:r>
              <a:rPr lang="en-GB" sz="1800" i="0" dirty="0"/>
              <a:t>Quantitative </a:t>
            </a:r>
            <a:r>
              <a:rPr lang="en-GB" sz="1800" i="0" u="sng" dirty="0"/>
              <a:t>and</a:t>
            </a:r>
            <a:r>
              <a:rPr lang="en-GB" sz="1800" i="0" dirty="0"/>
              <a:t> qualitative </a:t>
            </a:r>
            <a:r>
              <a:rPr lang="en-GB" sz="1800" i="0" dirty="0" smtClean="0"/>
              <a:t>assessment</a:t>
            </a:r>
          </a:p>
          <a:p>
            <a:pPr>
              <a:buClr>
                <a:srgbClr val="0F5494"/>
              </a:buClr>
              <a:buFont typeface="Wingdings" panose="05000000000000000000" pitchFamily="2" charset="2"/>
              <a:buChar char="Ø"/>
            </a:pPr>
            <a:endParaRPr lang="en-GB" sz="900" i="0" dirty="0"/>
          </a:p>
          <a:p>
            <a:pPr>
              <a:buClr>
                <a:srgbClr val="0F5494"/>
              </a:buClr>
              <a:buFont typeface="Wingdings" panose="05000000000000000000" pitchFamily="2" charset="2"/>
              <a:buChar char="Ø"/>
            </a:pPr>
            <a:r>
              <a:rPr lang="en-GB" sz="1800" i="0" dirty="0" smtClean="0"/>
              <a:t>Economic Impacts</a:t>
            </a:r>
          </a:p>
          <a:p>
            <a:pPr lvl="1">
              <a:buClr>
                <a:srgbClr val="0F5494"/>
              </a:buClr>
              <a:buFont typeface="Wingdings" panose="05000000000000000000" pitchFamily="2" charset="2"/>
              <a:buChar char="ü"/>
            </a:pPr>
            <a:r>
              <a:rPr lang="en-GB" sz="1600" dirty="0"/>
              <a:t>Financial </a:t>
            </a:r>
            <a:r>
              <a:rPr lang="en-GB" sz="1600" dirty="0" smtClean="0"/>
              <a:t>savings: a more efficient waste collection and treatment system</a:t>
            </a:r>
          </a:p>
          <a:p>
            <a:pPr lvl="1">
              <a:buClr>
                <a:srgbClr val="0F5494"/>
              </a:buClr>
              <a:buFont typeface="Wingdings" panose="05000000000000000000" pitchFamily="2" charset="2"/>
              <a:buChar char="ü"/>
            </a:pPr>
            <a:r>
              <a:rPr lang="en-GB" sz="1600" dirty="0" smtClean="0"/>
              <a:t>Better access to raw materials</a:t>
            </a:r>
          </a:p>
          <a:p>
            <a:pPr lvl="1">
              <a:buClr>
                <a:srgbClr val="0F5494"/>
              </a:buClr>
              <a:buFont typeface="Wingdings" panose="05000000000000000000" pitchFamily="2" charset="2"/>
              <a:buChar char="ü"/>
            </a:pPr>
            <a:r>
              <a:rPr lang="en-GB" sz="1600" dirty="0" smtClean="0"/>
              <a:t>Reducing administrative burden</a:t>
            </a:r>
          </a:p>
          <a:p>
            <a:pPr lvl="1">
              <a:buClr>
                <a:srgbClr val="0F5494"/>
              </a:buClr>
              <a:buFont typeface="Wingdings" panose="05000000000000000000" pitchFamily="2" charset="2"/>
              <a:buChar char="ü"/>
            </a:pPr>
            <a:r>
              <a:rPr lang="en-GB" sz="1600" dirty="0" smtClean="0"/>
              <a:t>Functioning of the internal market</a:t>
            </a:r>
          </a:p>
          <a:p>
            <a:pPr lvl="1">
              <a:buClr>
                <a:srgbClr val="0F5494"/>
              </a:buClr>
              <a:buFont typeface="Wingdings" panose="05000000000000000000" pitchFamily="2" charset="2"/>
              <a:buChar char="ü"/>
            </a:pPr>
            <a:r>
              <a:rPr lang="en-GB" sz="1600" dirty="0" smtClean="0"/>
              <a:t>Competitiveness and innovation </a:t>
            </a:r>
          </a:p>
          <a:p>
            <a:pPr lvl="1">
              <a:buClr>
                <a:srgbClr val="0F5494"/>
              </a:buClr>
              <a:buFont typeface="Wingdings" panose="05000000000000000000" pitchFamily="2" charset="2"/>
              <a:buChar char="ü"/>
            </a:pPr>
            <a:endParaRPr lang="en-GB" sz="900" dirty="0" smtClean="0"/>
          </a:p>
          <a:p>
            <a:pPr>
              <a:buClr>
                <a:srgbClr val="0F5494"/>
              </a:buClr>
              <a:buFont typeface="Wingdings" panose="05000000000000000000" pitchFamily="2" charset="2"/>
              <a:buChar char="Ø"/>
            </a:pPr>
            <a:r>
              <a:rPr lang="en-GB" sz="1800" i="0" dirty="0" smtClean="0"/>
              <a:t>Social Impacts</a:t>
            </a:r>
          </a:p>
          <a:p>
            <a:pPr lvl="1">
              <a:buClr>
                <a:srgbClr val="0F5494"/>
              </a:buClr>
              <a:buFont typeface="Wingdings" panose="05000000000000000000" pitchFamily="2" charset="2"/>
              <a:buChar char="ü"/>
            </a:pPr>
            <a:r>
              <a:rPr lang="en-GB" sz="1600" dirty="0" smtClean="0"/>
              <a:t>Employment benefits</a:t>
            </a:r>
          </a:p>
          <a:p>
            <a:pPr lvl="1">
              <a:buClr>
                <a:srgbClr val="0F5494"/>
              </a:buClr>
              <a:buFont typeface="Wingdings" panose="05000000000000000000" pitchFamily="2" charset="2"/>
              <a:buChar char="ü"/>
            </a:pPr>
            <a:r>
              <a:rPr lang="en-GB" sz="1600" dirty="0" smtClean="0"/>
              <a:t>Social acceptance</a:t>
            </a:r>
          </a:p>
          <a:p>
            <a:pPr lvl="1">
              <a:buClr>
                <a:srgbClr val="0F5494"/>
              </a:buClr>
              <a:buFont typeface="Wingdings" panose="05000000000000000000" pitchFamily="2" charset="2"/>
              <a:buChar char="ü"/>
            </a:pPr>
            <a:r>
              <a:rPr lang="en-GB" sz="1600" dirty="0" smtClean="0"/>
              <a:t>Public health &amp; safety</a:t>
            </a:r>
          </a:p>
          <a:p>
            <a:pPr lvl="1">
              <a:buClr>
                <a:srgbClr val="0F5494"/>
              </a:buClr>
              <a:buFont typeface="Wingdings" panose="05000000000000000000" pitchFamily="2" charset="2"/>
              <a:buChar char="ü"/>
            </a:pPr>
            <a:endParaRPr lang="en-GB" sz="900" dirty="0" smtClean="0"/>
          </a:p>
          <a:p>
            <a:pPr>
              <a:buClr>
                <a:srgbClr val="0F5494"/>
              </a:buClr>
              <a:buFont typeface="Wingdings" panose="05000000000000000000" pitchFamily="2" charset="2"/>
              <a:buChar char="Ø"/>
            </a:pPr>
            <a:r>
              <a:rPr lang="en-GB" sz="1800" i="0" dirty="0" smtClean="0"/>
              <a:t>Environmental Impacts</a:t>
            </a:r>
          </a:p>
          <a:p>
            <a:pPr lvl="1">
              <a:buClr>
                <a:srgbClr val="0F5494"/>
              </a:buClr>
              <a:buFont typeface="Wingdings" panose="05000000000000000000" pitchFamily="2" charset="2"/>
              <a:buChar char="ü"/>
            </a:pPr>
            <a:r>
              <a:rPr lang="en-GB" sz="1600" dirty="0" smtClean="0"/>
              <a:t>GHG emissions reduction and air quality improvement</a:t>
            </a:r>
          </a:p>
          <a:p>
            <a:pPr lvl="1">
              <a:buClr>
                <a:srgbClr val="0F5494"/>
              </a:buClr>
              <a:buFont typeface="Wingdings" panose="05000000000000000000" pitchFamily="2" charset="2"/>
              <a:buChar char="ü"/>
            </a:pPr>
            <a:r>
              <a:rPr lang="en-GB" sz="1600" dirty="0" smtClean="0"/>
              <a:t>Marine litter reduction</a:t>
            </a:r>
          </a:p>
          <a:p>
            <a:pPr lvl="1">
              <a:buClr>
                <a:srgbClr val="0F5494"/>
              </a:buClr>
              <a:buFont typeface="Wingdings" panose="05000000000000000000" pitchFamily="2" charset="2"/>
              <a:buChar char="ü"/>
            </a:pPr>
            <a:r>
              <a:rPr lang="en-GB" sz="1600" dirty="0" smtClean="0"/>
              <a:t>Reducing other negative impacts on land, water </a:t>
            </a:r>
            <a:endParaRPr lang="en-GB" sz="1600" dirty="0"/>
          </a:p>
        </p:txBody>
      </p:sp>
      <p:sp>
        <p:nvSpPr>
          <p:cNvPr id="4" name="Title 1"/>
          <p:cNvSpPr txBox="1">
            <a:spLocks/>
          </p:cNvSpPr>
          <p:nvPr/>
        </p:nvSpPr>
        <p:spPr bwMode="auto">
          <a:xfrm>
            <a:off x="0" y="188640"/>
            <a:ext cx="4048844"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Assessing Impacts</a:t>
            </a:r>
          </a:p>
          <a:p>
            <a:endParaRPr lang="en-GB" sz="2400" kern="0" dirty="0" smtClean="0">
              <a:solidFill>
                <a:schemeClr val="bg1"/>
              </a:solidFill>
            </a:endParaRPr>
          </a:p>
        </p:txBody>
      </p:sp>
    </p:spTree>
    <p:extLst>
      <p:ext uri="{BB962C8B-B14F-4D97-AF65-F5344CB8AC3E}">
        <p14:creationId xmlns:p14="http://schemas.microsoft.com/office/powerpoint/2010/main" val="203589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52400" y="152400"/>
            <a:ext cx="3771528" cy="541338"/>
          </a:xfrm>
        </p:spPr>
        <p:txBody>
          <a:bodyPr>
            <a:noAutofit/>
          </a:bodyPr>
          <a:lstStyle/>
          <a:p>
            <a:pPr marL="0" eaLnBrk="1" hangingPunct="1"/>
            <a:r>
              <a:rPr lang="en-GB" altLang="en-US" sz="2400" dirty="0" smtClean="0">
                <a:solidFill>
                  <a:srgbClr val="FFD624"/>
                </a:solidFill>
              </a:rPr>
              <a:t>Assessing Impacts:</a:t>
            </a:r>
            <a:br>
              <a:rPr lang="en-GB" altLang="en-US" sz="2400" dirty="0" smtClean="0">
                <a:solidFill>
                  <a:srgbClr val="FFD624"/>
                </a:solidFill>
              </a:rPr>
            </a:br>
            <a:r>
              <a:rPr lang="en-GB" altLang="en-US" sz="1400" dirty="0" smtClean="0">
                <a:solidFill>
                  <a:srgbClr val="FFD624"/>
                </a:solidFill>
              </a:rPr>
              <a:t>The European </a:t>
            </a:r>
            <a:r>
              <a:rPr lang="en-GB" altLang="en-US" sz="1400" dirty="0">
                <a:solidFill>
                  <a:srgbClr val="FFD624"/>
                </a:solidFill>
              </a:rPr>
              <a:t>Reference Model on Municipal Waste Management</a:t>
            </a:r>
            <a:endParaRPr lang="en-US" altLang="en-US" sz="1400" dirty="0" smtClean="0">
              <a:solidFill>
                <a:srgbClr val="FFD624"/>
              </a:solidFill>
            </a:endParaRPr>
          </a:p>
        </p:txBody>
      </p:sp>
      <p:sp>
        <p:nvSpPr>
          <p:cNvPr id="17411" name="Rectangle 2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en-GB" altLang="en-US" sz="1800">
              <a:solidFill>
                <a:srgbClr val="000000"/>
              </a:solidFill>
              <a:latin typeface="Arial" pitchFamily="34" charset="0"/>
              <a:cs typeface="Arial" pitchFamily="34" charset="0"/>
            </a:endParaRPr>
          </a:p>
        </p:txBody>
      </p:sp>
      <p:grpSp>
        <p:nvGrpSpPr>
          <p:cNvPr id="17412" name="Group 4"/>
          <p:cNvGrpSpPr>
            <a:grpSpLocks noChangeAspect="1"/>
          </p:cNvGrpSpPr>
          <p:nvPr/>
        </p:nvGrpSpPr>
        <p:grpSpPr bwMode="auto">
          <a:xfrm>
            <a:off x="130175" y="1036638"/>
            <a:ext cx="8812213" cy="5510212"/>
            <a:chOff x="1731" y="2224"/>
            <a:chExt cx="8769" cy="7941"/>
          </a:xfrm>
        </p:grpSpPr>
        <p:sp>
          <p:nvSpPr>
            <p:cNvPr id="17434" name="AutoShape 22"/>
            <p:cNvSpPr>
              <a:spLocks noChangeAspect="1" noChangeArrowheads="1" noTextEdit="1"/>
            </p:cNvSpPr>
            <p:nvPr/>
          </p:nvSpPr>
          <p:spPr bwMode="auto">
            <a:xfrm>
              <a:off x="1809" y="2224"/>
              <a:ext cx="8691" cy="7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z="800">
                <a:cs typeface="Arial" charset="0"/>
              </a:endParaRPr>
            </a:p>
          </p:txBody>
        </p:sp>
        <p:sp>
          <p:nvSpPr>
            <p:cNvPr id="7191" name="AutoShape 21"/>
            <p:cNvSpPr>
              <a:spLocks noChangeArrowheads="1"/>
            </p:cNvSpPr>
            <p:nvPr/>
          </p:nvSpPr>
          <p:spPr bwMode="auto">
            <a:xfrm>
              <a:off x="1731" y="2508"/>
              <a:ext cx="8769" cy="7657"/>
            </a:xfrm>
            <a:prstGeom prst="roundRect">
              <a:avLst>
                <a:gd name="adj" fmla="val 7444"/>
              </a:avLst>
            </a:prstGeom>
            <a:solidFill>
              <a:schemeClr val="accent1">
                <a:lumMod val="90000"/>
              </a:schemeClr>
            </a:solidFill>
            <a:ln w="9525">
              <a:solidFill>
                <a:srgbClr val="1F497D"/>
              </a:solidFill>
              <a:prstDash val="dash"/>
              <a:round/>
              <a:headEnd/>
              <a:tailEnd/>
            </a:ln>
          </p:spPr>
          <p:txBody>
            <a:bodyPr tIns="0" bIns="0"/>
            <a:lstStyle/>
            <a:p>
              <a:pPr eaLnBrk="0" hangingPunct="0">
                <a:defRPr/>
              </a:pPr>
              <a:r>
                <a:rPr lang="en-US" altLang="en-US" sz="1400" b="1">
                  <a:solidFill>
                    <a:srgbClr val="000000"/>
                  </a:solidFill>
                  <a:latin typeface="Franklin Gothic Book"/>
                  <a:cs typeface="Times New Roman" pitchFamily="18" charset="0"/>
                </a:rPr>
                <a:t>EU Reference Model on Municipal Waste Management:</a:t>
              </a:r>
              <a:br>
                <a:rPr lang="en-US" altLang="en-US" sz="1400" b="1">
                  <a:solidFill>
                    <a:srgbClr val="000000"/>
                  </a:solidFill>
                  <a:latin typeface="Franklin Gothic Book"/>
                  <a:cs typeface="Times New Roman" pitchFamily="18" charset="0"/>
                </a:rPr>
              </a:br>
              <a:r>
                <a:rPr lang="en-US" altLang="en-US" sz="1400" i="1">
                  <a:solidFill>
                    <a:srgbClr val="000000"/>
                  </a:solidFill>
                  <a:latin typeface="Franklin Gothic Book"/>
                  <a:cs typeface="Times New Roman" pitchFamily="18" charset="0"/>
                </a:rPr>
                <a:t>Central Mass Flow Model, and additional operational and assessment modules.</a:t>
              </a:r>
              <a:endParaRPr lang="en-US" altLang="en-US" sz="2000">
                <a:solidFill>
                  <a:srgbClr val="000000"/>
                </a:solidFill>
                <a:latin typeface="Arial" pitchFamily="34" charset="0"/>
                <a:cs typeface="Arial" pitchFamily="34" charset="0"/>
              </a:endParaRPr>
            </a:p>
          </p:txBody>
        </p:sp>
        <p:sp>
          <p:nvSpPr>
            <p:cNvPr id="17436" name="AutoShape 17"/>
            <p:cNvSpPr>
              <a:spLocks noChangeArrowheads="1"/>
            </p:cNvSpPr>
            <p:nvPr/>
          </p:nvSpPr>
          <p:spPr bwMode="auto">
            <a:xfrm>
              <a:off x="4574" y="3812"/>
              <a:ext cx="3132" cy="5558"/>
            </a:xfrm>
            <a:prstGeom prst="roundRect">
              <a:avLst>
                <a:gd name="adj" fmla="val 6190"/>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b="1" i="1">
                  <a:solidFill>
                    <a:srgbClr val="000000"/>
                  </a:solidFill>
                  <a:latin typeface="Franklin Gothic Book"/>
                  <a:cs typeface="Times New Roman" pitchFamily="18" charset="0"/>
                </a:rPr>
                <a:t>Mass Flows Module</a:t>
              </a:r>
              <a:endParaRPr lang="en-US" altLang="en-US" sz="2000">
                <a:solidFill>
                  <a:srgbClr val="000000"/>
                </a:solidFill>
                <a:latin typeface="Arial" pitchFamily="34" charset="0"/>
                <a:cs typeface="Arial" pitchFamily="34" charset="0"/>
              </a:endParaRPr>
            </a:p>
          </p:txBody>
        </p:sp>
        <p:sp>
          <p:nvSpPr>
            <p:cNvPr id="17437" name="AutoShape 16"/>
            <p:cNvSpPr>
              <a:spLocks noChangeArrowheads="1"/>
            </p:cNvSpPr>
            <p:nvPr/>
          </p:nvSpPr>
          <p:spPr bwMode="auto">
            <a:xfrm>
              <a:off x="4706" y="4289"/>
              <a:ext cx="2757" cy="515"/>
            </a:xfrm>
            <a:prstGeom prst="roundRect">
              <a:avLst>
                <a:gd name="adj" fmla="val 16667"/>
              </a:avLst>
            </a:prstGeom>
            <a:solidFill>
              <a:srgbClr val="D6E3BC"/>
            </a:solidFill>
            <a:ln w="9525">
              <a:solidFill>
                <a:srgbClr val="1F497D"/>
              </a:solidFill>
              <a:round/>
              <a:headEnd/>
              <a:tailEnd/>
            </a:ln>
          </p:spPr>
          <p:txBody>
            <a:bodyPr tIns="0" bIns="0" anchor="ct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a:solidFill>
                    <a:srgbClr val="000000"/>
                  </a:solidFill>
                  <a:latin typeface="Franklin Gothic Book"/>
                  <a:cs typeface="Times New Roman" pitchFamily="18" charset="0"/>
                </a:rPr>
                <a:t>MSW generation projections</a:t>
              </a:r>
              <a:endParaRPr lang="en-US" altLang="en-US" sz="2000">
                <a:solidFill>
                  <a:srgbClr val="000000"/>
                </a:solidFill>
                <a:latin typeface="Arial" pitchFamily="34" charset="0"/>
                <a:cs typeface="Arial" pitchFamily="34" charset="0"/>
              </a:endParaRPr>
            </a:p>
          </p:txBody>
        </p:sp>
        <p:cxnSp>
          <p:nvCxnSpPr>
            <p:cNvPr id="17438" name="AutoShape 6"/>
            <p:cNvCxnSpPr>
              <a:cxnSpLocks noChangeShapeType="1"/>
            </p:cNvCxnSpPr>
            <p:nvPr/>
          </p:nvCxnSpPr>
          <p:spPr bwMode="auto">
            <a:xfrm>
              <a:off x="7760" y="7442"/>
              <a:ext cx="283"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sp>
          <p:nvSpPr>
            <p:cNvPr id="17439" name="AutoShape 5"/>
            <p:cNvSpPr>
              <a:spLocks noChangeArrowheads="1"/>
            </p:cNvSpPr>
            <p:nvPr/>
          </p:nvSpPr>
          <p:spPr bwMode="auto">
            <a:xfrm>
              <a:off x="4863" y="5231"/>
              <a:ext cx="2600" cy="481"/>
            </a:xfrm>
            <a:prstGeom prst="roundRect">
              <a:avLst>
                <a:gd name="adj" fmla="val 16667"/>
              </a:avLst>
            </a:prstGeom>
            <a:solidFill>
              <a:srgbClr val="D6E3BC"/>
            </a:solidFill>
            <a:ln w="9525">
              <a:solidFill>
                <a:srgbClr val="1F497D"/>
              </a:solidFill>
              <a:round/>
              <a:headEnd/>
              <a:tailEnd/>
            </a:ln>
          </p:spPr>
          <p:txBody>
            <a:bodyPr lIns="0" tIns="0" rIns="0" bIns="0" anchor="ct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a:solidFill>
                    <a:srgbClr val="000000"/>
                  </a:solidFill>
                  <a:latin typeface="Franklin Gothic Book"/>
                  <a:cs typeface="Times New Roman" pitchFamily="18" charset="0"/>
                </a:rPr>
                <a:t>Waste prevention and reuse</a:t>
              </a:r>
              <a:endParaRPr lang="en-US" altLang="en-US" sz="2000">
                <a:solidFill>
                  <a:srgbClr val="000000"/>
                </a:solidFill>
                <a:latin typeface="Arial" pitchFamily="34" charset="0"/>
                <a:cs typeface="Arial" pitchFamily="34" charset="0"/>
              </a:endParaRPr>
            </a:p>
          </p:txBody>
        </p:sp>
      </p:grpSp>
      <p:sp>
        <p:nvSpPr>
          <p:cNvPr id="17413" name="AutoShape 17"/>
          <p:cNvSpPr>
            <a:spLocks noChangeArrowheads="1"/>
          </p:cNvSpPr>
          <p:nvPr/>
        </p:nvSpPr>
        <p:spPr bwMode="auto">
          <a:xfrm>
            <a:off x="6367463" y="2520950"/>
            <a:ext cx="1963737" cy="874713"/>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b="1" i="1">
                <a:solidFill>
                  <a:srgbClr val="000000"/>
                </a:solidFill>
                <a:latin typeface="Franklin Gothic Book"/>
                <a:cs typeface="Times New Roman" pitchFamily="18" charset="0"/>
              </a:rPr>
              <a:t>Financial costs</a:t>
            </a:r>
            <a:br>
              <a:rPr lang="en-US" altLang="en-US" sz="1400" b="1" i="1">
                <a:solidFill>
                  <a:srgbClr val="000000"/>
                </a:solidFill>
                <a:latin typeface="Franklin Gothic Book"/>
                <a:cs typeface="Times New Roman" pitchFamily="18" charset="0"/>
              </a:rPr>
            </a:br>
            <a:r>
              <a:rPr lang="en-US" altLang="en-US" i="1">
                <a:solidFill>
                  <a:srgbClr val="000000"/>
                </a:solidFill>
                <a:latin typeface="Franklin Gothic Book"/>
                <a:cs typeface="Times New Roman" pitchFamily="18" charset="0"/>
              </a:rPr>
              <a:t>Waste collection and treatment costs </a:t>
            </a:r>
            <a:endParaRPr lang="en-US" altLang="en-US" sz="1800" i="1">
              <a:solidFill>
                <a:srgbClr val="000000"/>
              </a:solidFill>
              <a:latin typeface="Arial" pitchFamily="34" charset="0"/>
              <a:cs typeface="Arial" pitchFamily="34" charset="0"/>
            </a:endParaRPr>
          </a:p>
        </p:txBody>
      </p:sp>
      <p:sp>
        <p:nvSpPr>
          <p:cNvPr id="17414" name="AutoShape 5"/>
          <p:cNvSpPr>
            <a:spLocks noChangeArrowheads="1"/>
          </p:cNvSpPr>
          <p:nvPr/>
        </p:nvSpPr>
        <p:spPr bwMode="auto">
          <a:xfrm>
            <a:off x="3419475" y="3948113"/>
            <a:ext cx="2392363" cy="422275"/>
          </a:xfrm>
          <a:prstGeom prst="roundRect">
            <a:avLst>
              <a:gd name="adj" fmla="val 16667"/>
            </a:avLst>
          </a:prstGeom>
          <a:solidFill>
            <a:srgbClr val="D6E3BC"/>
          </a:solidFill>
          <a:ln w="9525">
            <a:solidFill>
              <a:srgbClr val="1F497D"/>
            </a:solidFill>
            <a:round/>
            <a:headEnd/>
            <a:tailEnd/>
          </a:ln>
        </p:spPr>
        <p:txBody>
          <a:bodyPr tIns="0" bIns="0" anchor="ct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a:solidFill>
                  <a:srgbClr val="000000"/>
                </a:solidFill>
                <a:latin typeface="Franklin Gothic Book"/>
                <a:cs typeface="Times New Roman" pitchFamily="18" charset="0"/>
              </a:rPr>
              <a:t>Recycling, composting &amp; anaerobic digestion</a:t>
            </a:r>
            <a:endParaRPr lang="en-US" altLang="en-US" sz="2000">
              <a:solidFill>
                <a:srgbClr val="000000"/>
              </a:solidFill>
              <a:latin typeface="Arial" pitchFamily="34" charset="0"/>
              <a:cs typeface="Arial" pitchFamily="34" charset="0"/>
            </a:endParaRPr>
          </a:p>
        </p:txBody>
      </p:sp>
      <p:sp>
        <p:nvSpPr>
          <p:cNvPr id="17415" name="AutoShape 5"/>
          <p:cNvSpPr>
            <a:spLocks noChangeArrowheads="1"/>
          </p:cNvSpPr>
          <p:nvPr/>
        </p:nvSpPr>
        <p:spPr bwMode="auto">
          <a:xfrm>
            <a:off x="3419475" y="4632325"/>
            <a:ext cx="2376488" cy="654050"/>
          </a:xfrm>
          <a:prstGeom prst="roundRect">
            <a:avLst>
              <a:gd name="adj" fmla="val 16667"/>
            </a:avLst>
          </a:prstGeom>
          <a:solidFill>
            <a:srgbClr val="D6E3BC"/>
          </a:solidFill>
          <a:ln w="9525">
            <a:solidFill>
              <a:srgbClr val="1F497D"/>
            </a:solidFill>
            <a:round/>
            <a:headEnd/>
            <a:tailEnd/>
          </a:ln>
        </p:spPr>
        <p:txBody>
          <a:bodyPr lIns="36000" tIns="0" rIns="36000" bIns="0" anchor="ct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a:solidFill>
                  <a:srgbClr val="000000"/>
                </a:solidFill>
                <a:latin typeface="Franklin Gothic Book"/>
                <a:cs typeface="Times New Roman" pitchFamily="18" charset="0"/>
              </a:rPr>
              <a:t>Residual waste treatment: MBT &amp; Incineration </a:t>
            </a:r>
            <a:endParaRPr lang="en-US" altLang="en-US" sz="2000">
              <a:solidFill>
                <a:srgbClr val="000000"/>
              </a:solidFill>
              <a:latin typeface="Arial" pitchFamily="34" charset="0"/>
              <a:cs typeface="Arial" pitchFamily="34" charset="0"/>
            </a:endParaRPr>
          </a:p>
        </p:txBody>
      </p:sp>
      <p:sp>
        <p:nvSpPr>
          <p:cNvPr id="17416" name="AutoShape 17"/>
          <p:cNvSpPr>
            <a:spLocks noChangeArrowheads="1"/>
          </p:cNvSpPr>
          <p:nvPr/>
        </p:nvSpPr>
        <p:spPr bwMode="auto">
          <a:xfrm>
            <a:off x="6384925" y="5100638"/>
            <a:ext cx="1960563" cy="1208087"/>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buFont typeface="Franklin Gothic Book"/>
              <a:buNone/>
            </a:pPr>
            <a:r>
              <a:rPr lang="en-US" altLang="en-US" sz="1400" b="1" i="1">
                <a:solidFill>
                  <a:srgbClr val="000000"/>
                </a:solidFill>
                <a:latin typeface="Franklin Gothic Book"/>
                <a:cs typeface="Times New Roman" pitchFamily="18" charset="0"/>
              </a:rPr>
              <a:t>Resource efficiency indicators and distance to targets assessment, marine litter</a:t>
            </a:r>
            <a:endParaRPr lang="en-US" altLang="en-US" sz="1400" b="1" i="1">
              <a:solidFill>
                <a:srgbClr val="000000"/>
              </a:solidFill>
              <a:latin typeface="Arial" pitchFamily="34" charset="0"/>
              <a:cs typeface="Arial" pitchFamily="34" charset="0"/>
            </a:endParaRPr>
          </a:p>
        </p:txBody>
      </p:sp>
      <p:cxnSp>
        <p:nvCxnSpPr>
          <p:cNvPr id="17417" name="AutoShape 7"/>
          <p:cNvCxnSpPr>
            <a:cxnSpLocks noChangeShapeType="1"/>
          </p:cNvCxnSpPr>
          <p:nvPr/>
        </p:nvCxnSpPr>
        <p:spPr bwMode="auto">
          <a:xfrm>
            <a:off x="4605338" y="4379913"/>
            <a:ext cx="1587" cy="250825"/>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18" name="AutoShape 7"/>
          <p:cNvCxnSpPr>
            <a:cxnSpLocks noChangeShapeType="1"/>
          </p:cNvCxnSpPr>
          <p:nvPr/>
        </p:nvCxnSpPr>
        <p:spPr bwMode="auto">
          <a:xfrm>
            <a:off x="4594225" y="3609975"/>
            <a:ext cx="1588" cy="250825"/>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19" name="AutoShape 7"/>
          <p:cNvCxnSpPr>
            <a:cxnSpLocks noChangeShapeType="1"/>
          </p:cNvCxnSpPr>
          <p:nvPr/>
        </p:nvCxnSpPr>
        <p:spPr bwMode="auto">
          <a:xfrm>
            <a:off x="4605338" y="2871788"/>
            <a:ext cx="1587" cy="250825"/>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20" name="AutoShape 6"/>
          <p:cNvCxnSpPr>
            <a:cxnSpLocks noChangeShapeType="1"/>
          </p:cNvCxnSpPr>
          <p:nvPr/>
        </p:nvCxnSpPr>
        <p:spPr bwMode="auto">
          <a:xfrm flipH="1">
            <a:off x="2759075" y="4491038"/>
            <a:ext cx="244475"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21" name="AutoShape 7"/>
          <p:cNvCxnSpPr>
            <a:cxnSpLocks noChangeShapeType="1"/>
          </p:cNvCxnSpPr>
          <p:nvPr/>
        </p:nvCxnSpPr>
        <p:spPr bwMode="auto">
          <a:xfrm>
            <a:off x="4605338" y="5280025"/>
            <a:ext cx="1587" cy="249238"/>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sp>
        <p:nvSpPr>
          <p:cNvPr id="17422" name="AutoShape 5"/>
          <p:cNvSpPr>
            <a:spLocks noChangeArrowheads="1"/>
          </p:cNvSpPr>
          <p:nvPr/>
        </p:nvSpPr>
        <p:spPr bwMode="auto">
          <a:xfrm>
            <a:off x="3419475" y="5532438"/>
            <a:ext cx="2376488" cy="304800"/>
          </a:xfrm>
          <a:prstGeom prst="roundRect">
            <a:avLst>
              <a:gd name="adj" fmla="val 16667"/>
            </a:avLst>
          </a:prstGeom>
          <a:solidFill>
            <a:srgbClr val="D6E3BC"/>
          </a:solidFill>
          <a:ln w="9525">
            <a:solidFill>
              <a:srgbClr val="1F497D"/>
            </a:solidFill>
            <a:round/>
            <a:headEnd/>
            <a:tailEnd/>
          </a:ln>
        </p:spPr>
        <p:txBody>
          <a:bodyPr tIns="0" bIns="0" anchor="ct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a:solidFill>
                  <a:srgbClr val="000000"/>
                </a:solidFill>
                <a:latin typeface="Franklin Gothic Book"/>
                <a:cs typeface="Times New Roman" pitchFamily="18" charset="0"/>
              </a:rPr>
              <a:t>Landfill</a:t>
            </a:r>
            <a:endParaRPr lang="en-US" altLang="en-US" sz="2000">
              <a:solidFill>
                <a:srgbClr val="000000"/>
              </a:solidFill>
              <a:latin typeface="Arial" pitchFamily="34" charset="0"/>
              <a:cs typeface="Arial" pitchFamily="34" charset="0"/>
            </a:endParaRPr>
          </a:p>
        </p:txBody>
      </p:sp>
      <p:sp>
        <p:nvSpPr>
          <p:cNvPr id="17423" name="AutoShape 17"/>
          <p:cNvSpPr>
            <a:spLocks noChangeArrowheads="1"/>
          </p:cNvSpPr>
          <p:nvPr/>
        </p:nvSpPr>
        <p:spPr bwMode="auto">
          <a:xfrm>
            <a:off x="719138" y="4090988"/>
            <a:ext cx="1962150" cy="1541462"/>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b="1" i="1">
                <a:solidFill>
                  <a:srgbClr val="000000"/>
                </a:solidFill>
                <a:latin typeface="Franklin Gothic Book"/>
                <a:cs typeface="Times New Roman" pitchFamily="18" charset="0"/>
              </a:rPr>
              <a:t>Collection module</a:t>
            </a:r>
          </a:p>
          <a:p>
            <a:pPr algn="ctr"/>
            <a:r>
              <a:rPr lang="en-US" altLang="en-US" i="1">
                <a:solidFill>
                  <a:srgbClr val="000000"/>
                </a:solidFill>
                <a:latin typeface="Franklin Gothic Book"/>
                <a:cs typeface="Times New Roman" pitchFamily="18" charset="0"/>
              </a:rPr>
              <a:t>Calculates the cost of current collection systems, and potential additional costs to achieve intended future recycling performance</a:t>
            </a:r>
            <a:endParaRPr lang="en-US" altLang="en-US" sz="1800">
              <a:solidFill>
                <a:srgbClr val="000000"/>
              </a:solidFill>
              <a:latin typeface="Arial" pitchFamily="34" charset="0"/>
              <a:cs typeface="Arial" pitchFamily="34" charset="0"/>
            </a:endParaRPr>
          </a:p>
        </p:txBody>
      </p:sp>
      <p:sp>
        <p:nvSpPr>
          <p:cNvPr id="17424" name="AutoShape 17"/>
          <p:cNvSpPr>
            <a:spLocks noChangeArrowheads="1"/>
          </p:cNvSpPr>
          <p:nvPr/>
        </p:nvSpPr>
        <p:spPr bwMode="auto">
          <a:xfrm>
            <a:off x="719138" y="2795588"/>
            <a:ext cx="1962150" cy="939800"/>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r>
              <a:rPr lang="en-US" altLang="en-US" sz="1400" b="1" i="1">
                <a:solidFill>
                  <a:srgbClr val="000000"/>
                </a:solidFill>
                <a:latin typeface="Franklin Gothic Book"/>
                <a:cs typeface="Times New Roman" pitchFamily="18" charset="0"/>
              </a:rPr>
              <a:t>Prevention module</a:t>
            </a:r>
          </a:p>
          <a:p>
            <a:pPr algn="ctr"/>
            <a:r>
              <a:rPr lang="en-US" altLang="en-US" i="1">
                <a:solidFill>
                  <a:srgbClr val="000000"/>
                </a:solidFill>
                <a:latin typeface="Franklin Gothic Book"/>
                <a:cs typeface="Times New Roman" pitchFamily="18" charset="0"/>
              </a:rPr>
              <a:t>Ability to constrain waste, and account the costs of initiatives</a:t>
            </a:r>
            <a:endParaRPr lang="en-US" altLang="en-US" sz="1800">
              <a:solidFill>
                <a:srgbClr val="000000"/>
              </a:solidFill>
              <a:latin typeface="Arial" pitchFamily="34" charset="0"/>
              <a:cs typeface="Arial" pitchFamily="34" charset="0"/>
            </a:endParaRPr>
          </a:p>
        </p:txBody>
      </p:sp>
      <p:sp>
        <p:nvSpPr>
          <p:cNvPr id="17425" name="AutoShape 17"/>
          <p:cNvSpPr>
            <a:spLocks noChangeArrowheads="1"/>
          </p:cNvSpPr>
          <p:nvPr/>
        </p:nvSpPr>
        <p:spPr bwMode="auto">
          <a:xfrm>
            <a:off x="6384925" y="3697288"/>
            <a:ext cx="1960563" cy="808037"/>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buFont typeface="Franklin Gothic Book"/>
              <a:buNone/>
            </a:pPr>
            <a:r>
              <a:rPr lang="en-US" altLang="en-US" sz="1400" b="1" i="1">
                <a:solidFill>
                  <a:srgbClr val="000000"/>
                </a:solidFill>
                <a:latin typeface="Franklin Gothic Book"/>
                <a:cs typeface="Times New Roman" pitchFamily="18" charset="0"/>
              </a:rPr>
              <a:t>Environmental impacts </a:t>
            </a:r>
          </a:p>
          <a:p>
            <a:pPr algn="ctr">
              <a:buFont typeface="Franklin Gothic Book"/>
              <a:buNone/>
            </a:pPr>
            <a:r>
              <a:rPr lang="en-US" altLang="en-US" i="1">
                <a:solidFill>
                  <a:srgbClr val="000000"/>
                </a:solidFill>
                <a:latin typeface="Franklin Gothic Book"/>
                <a:cs typeface="Times New Roman" pitchFamily="18" charset="0"/>
              </a:rPr>
              <a:t>Monetised GHG and air quality emissions</a:t>
            </a:r>
            <a:r>
              <a:rPr lang="en-US" altLang="en-US" sz="1400" b="1" i="1">
                <a:solidFill>
                  <a:srgbClr val="000000"/>
                </a:solidFill>
                <a:latin typeface="Franklin Gothic Book"/>
                <a:cs typeface="Times New Roman" pitchFamily="18" charset="0"/>
              </a:rPr>
              <a:t/>
            </a:r>
            <a:br>
              <a:rPr lang="en-US" altLang="en-US" sz="1400" b="1" i="1">
                <a:solidFill>
                  <a:srgbClr val="000000"/>
                </a:solidFill>
                <a:latin typeface="Franklin Gothic Book"/>
                <a:cs typeface="Times New Roman" pitchFamily="18" charset="0"/>
              </a:rPr>
            </a:br>
            <a:endParaRPr lang="en-US" altLang="en-US" sz="1800">
              <a:solidFill>
                <a:srgbClr val="000000"/>
              </a:solidFill>
              <a:latin typeface="Arial" pitchFamily="34" charset="0"/>
              <a:cs typeface="Arial" pitchFamily="34" charset="0"/>
            </a:endParaRPr>
          </a:p>
        </p:txBody>
      </p:sp>
      <p:sp>
        <p:nvSpPr>
          <p:cNvPr id="17426" name="AutoShape 17"/>
          <p:cNvSpPr>
            <a:spLocks noChangeArrowheads="1"/>
          </p:cNvSpPr>
          <p:nvPr/>
        </p:nvSpPr>
        <p:spPr bwMode="auto">
          <a:xfrm>
            <a:off x="6384925" y="4595813"/>
            <a:ext cx="1960563" cy="322262"/>
          </a:xfrm>
          <a:prstGeom prst="roundRect">
            <a:avLst>
              <a:gd name="adj" fmla="val 10315"/>
            </a:avLst>
          </a:prstGeom>
          <a:solidFill>
            <a:srgbClr val="C2D69B"/>
          </a:solidFill>
          <a:ln w="9525">
            <a:solidFill>
              <a:srgbClr val="1F497D"/>
            </a:solidFill>
            <a:round/>
            <a:headEnd/>
            <a:tailEnd/>
          </a:ln>
        </p:spPr>
        <p:txBody>
          <a:bodyPr t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buFont typeface="Franklin Gothic Book"/>
              <a:buNone/>
            </a:pPr>
            <a:r>
              <a:rPr lang="en-US" altLang="en-US" sz="1400" b="1" i="1">
                <a:solidFill>
                  <a:srgbClr val="000000"/>
                </a:solidFill>
                <a:latin typeface="Franklin Gothic Book"/>
                <a:cs typeface="Times New Roman" pitchFamily="18" charset="0"/>
              </a:rPr>
              <a:t>Employment</a:t>
            </a:r>
            <a:endParaRPr lang="en-US" altLang="en-US" sz="1800">
              <a:solidFill>
                <a:srgbClr val="000000"/>
              </a:solidFill>
              <a:latin typeface="Arial" pitchFamily="34" charset="0"/>
              <a:cs typeface="Arial" pitchFamily="34" charset="0"/>
            </a:endParaRPr>
          </a:p>
        </p:txBody>
      </p:sp>
      <p:cxnSp>
        <p:nvCxnSpPr>
          <p:cNvPr id="17427" name="AutoShape 6"/>
          <p:cNvCxnSpPr>
            <a:cxnSpLocks noChangeShapeType="1"/>
          </p:cNvCxnSpPr>
          <p:nvPr/>
        </p:nvCxnSpPr>
        <p:spPr bwMode="auto">
          <a:xfrm flipH="1">
            <a:off x="2759075" y="3532188"/>
            <a:ext cx="244475" cy="0"/>
          </a:xfrm>
          <a:prstGeom prst="straightConnector1">
            <a:avLst/>
          </a:prstGeom>
          <a:noFill/>
          <a:ln w="28575">
            <a:solidFill>
              <a:srgbClr val="1F497D"/>
            </a:solidFill>
            <a:round/>
            <a:headEnd type="stealth" w="lg" len="lg"/>
            <a:tailEnd type="none" w="lg" len="lg"/>
          </a:ln>
          <a:extLst>
            <a:ext uri="{909E8E84-426E-40DD-AFC4-6F175D3DCCD1}">
              <a14:hiddenFill xmlns:a14="http://schemas.microsoft.com/office/drawing/2010/main">
                <a:noFill/>
              </a14:hiddenFill>
            </a:ext>
          </a:extLst>
        </p:spPr>
      </p:cxnSp>
      <p:cxnSp>
        <p:nvCxnSpPr>
          <p:cNvPr id="17428" name="AutoShape 6"/>
          <p:cNvCxnSpPr>
            <a:cxnSpLocks noChangeShapeType="1"/>
          </p:cNvCxnSpPr>
          <p:nvPr/>
        </p:nvCxnSpPr>
        <p:spPr bwMode="auto">
          <a:xfrm flipH="1">
            <a:off x="2759075" y="4703763"/>
            <a:ext cx="244475" cy="0"/>
          </a:xfrm>
          <a:prstGeom prst="straightConnector1">
            <a:avLst/>
          </a:prstGeom>
          <a:noFill/>
          <a:ln w="28575">
            <a:solidFill>
              <a:srgbClr val="1F497D"/>
            </a:solidFill>
            <a:round/>
            <a:headEnd type="stealth" w="lg" len="lg"/>
            <a:tailEnd type="none" w="lg" len="lg"/>
          </a:ln>
          <a:extLst>
            <a:ext uri="{909E8E84-426E-40DD-AFC4-6F175D3DCCD1}">
              <a14:hiddenFill xmlns:a14="http://schemas.microsoft.com/office/drawing/2010/main">
                <a:noFill/>
              </a14:hiddenFill>
            </a:ext>
          </a:extLst>
        </p:spPr>
      </p:cxnSp>
      <p:cxnSp>
        <p:nvCxnSpPr>
          <p:cNvPr id="17429" name="AutoShape 6"/>
          <p:cNvCxnSpPr>
            <a:cxnSpLocks noChangeShapeType="1"/>
          </p:cNvCxnSpPr>
          <p:nvPr/>
        </p:nvCxnSpPr>
        <p:spPr bwMode="auto">
          <a:xfrm flipH="1">
            <a:off x="2759075" y="3305175"/>
            <a:ext cx="244475"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30" name="AutoShape 6"/>
          <p:cNvCxnSpPr>
            <a:cxnSpLocks noChangeShapeType="1"/>
          </p:cNvCxnSpPr>
          <p:nvPr/>
        </p:nvCxnSpPr>
        <p:spPr bwMode="auto">
          <a:xfrm>
            <a:off x="6084888" y="5459413"/>
            <a:ext cx="260350"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31" name="AutoShape 6"/>
          <p:cNvCxnSpPr>
            <a:cxnSpLocks noChangeShapeType="1"/>
          </p:cNvCxnSpPr>
          <p:nvPr/>
        </p:nvCxnSpPr>
        <p:spPr bwMode="auto">
          <a:xfrm>
            <a:off x="6107113" y="4090988"/>
            <a:ext cx="260350"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32" name="AutoShape 6"/>
          <p:cNvCxnSpPr>
            <a:cxnSpLocks noChangeShapeType="1"/>
          </p:cNvCxnSpPr>
          <p:nvPr/>
        </p:nvCxnSpPr>
        <p:spPr bwMode="auto">
          <a:xfrm>
            <a:off x="6088063" y="3079750"/>
            <a:ext cx="258762"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cxnSp>
        <p:nvCxnSpPr>
          <p:cNvPr id="17433" name="AutoShape 6"/>
          <p:cNvCxnSpPr>
            <a:cxnSpLocks noChangeShapeType="1"/>
          </p:cNvCxnSpPr>
          <p:nvPr/>
        </p:nvCxnSpPr>
        <p:spPr bwMode="auto">
          <a:xfrm>
            <a:off x="6088063" y="4784725"/>
            <a:ext cx="260350" cy="0"/>
          </a:xfrm>
          <a:prstGeom prst="straightConnector1">
            <a:avLst/>
          </a:prstGeom>
          <a:noFill/>
          <a:ln w="28575">
            <a:solidFill>
              <a:srgbClr val="1F497D"/>
            </a:solidFill>
            <a:round/>
            <a:headEnd/>
            <a:tailEnd type="stealth" w="lg" len="lg"/>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057797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850" y="157163"/>
            <a:ext cx="3282950" cy="461962"/>
          </a:xfrm>
          <a:prstGeom prst="rect">
            <a:avLst/>
          </a:prstGeom>
        </p:spPr>
        <p:txBody>
          <a:bodyPr>
            <a:spAutoFit/>
          </a:bodyPr>
          <a:lstStyle/>
          <a:p>
            <a:pPr eaLnBrk="0" hangingPunct="0">
              <a:spcBef>
                <a:spcPct val="20000"/>
              </a:spcBef>
              <a:defRPr/>
            </a:pPr>
            <a:r>
              <a:rPr lang="en-GB" sz="2400" b="1" kern="0" dirty="0" smtClean="0">
                <a:solidFill>
                  <a:srgbClr val="FFD624"/>
                </a:solidFill>
                <a:latin typeface="Verdana"/>
              </a:rPr>
              <a:t>Preferred Option</a:t>
            </a:r>
            <a:endParaRPr lang="en-GB" sz="2400" b="1" kern="0" dirty="0">
              <a:solidFill>
                <a:srgbClr val="FFD624"/>
              </a:solidFill>
              <a:latin typeface="Verdana"/>
            </a:endParaRPr>
          </a:p>
        </p:txBody>
      </p:sp>
      <p:sp>
        <p:nvSpPr>
          <p:cNvPr id="4" name="Content Placeholder 3"/>
          <p:cNvSpPr>
            <a:spLocks noGrp="1"/>
          </p:cNvSpPr>
          <p:nvPr>
            <p:ph idx="1"/>
          </p:nvPr>
        </p:nvSpPr>
        <p:spPr>
          <a:xfrm>
            <a:off x="467544" y="1268760"/>
            <a:ext cx="8229600" cy="5112568"/>
          </a:xfrm>
        </p:spPr>
        <p:txBody>
          <a:bodyPr/>
          <a:lstStyle/>
          <a:p>
            <a:pPr lvl="0">
              <a:buClr>
                <a:srgbClr val="0F5494"/>
              </a:buClr>
              <a:buFont typeface="Wingdings" panose="05000000000000000000" pitchFamily="2" charset="2"/>
              <a:buChar char="Ø"/>
            </a:pPr>
            <a:r>
              <a:rPr lang="en-GB" sz="2200" i="0" dirty="0"/>
              <a:t>MSW </a:t>
            </a:r>
            <a:r>
              <a:rPr lang="en-GB" sz="2200" i="0" dirty="0" smtClean="0"/>
              <a:t>preparation for reuse/recycling </a:t>
            </a:r>
            <a:endParaRPr lang="en-GB" sz="2200" i="0" dirty="0"/>
          </a:p>
          <a:p>
            <a:pPr lvl="1">
              <a:buClr>
                <a:srgbClr val="0F5494"/>
              </a:buClr>
              <a:buFont typeface="Wingdings" panose="05000000000000000000" pitchFamily="2" charset="2"/>
              <a:buChar char="ü"/>
            </a:pPr>
            <a:r>
              <a:rPr lang="en-GB" sz="1800" dirty="0" smtClean="0"/>
              <a:t>50% by 2020 </a:t>
            </a:r>
            <a:r>
              <a:rPr lang="en-GB" sz="1800" b="0" dirty="0" smtClean="0"/>
              <a:t>(one method + 3y extension possibility)</a:t>
            </a:r>
          </a:p>
          <a:p>
            <a:pPr lvl="1">
              <a:buClr>
                <a:srgbClr val="0F5494"/>
              </a:buClr>
              <a:buFont typeface="Wingdings" panose="05000000000000000000" pitchFamily="2" charset="2"/>
              <a:buChar char="ü"/>
            </a:pPr>
            <a:r>
              <a:rPr lang="en-GB" sz="1800" dirty="0" smtClean="0"/>
              <a:t>70% by 2030</a:t>
            </a:r>
          </a:p>
          <a:p>
            <a:pPr lvl="1">
              <a:buClr>
                <a:srgbClr val="0F5494"/>
              </a:buClr>
              <a:buFont typeface="Wingdings" panose="05000000000000000000" pitchFamily="2" charset="2"/>
              <a:buChar char="ü"/>
            </a:pPr>
            <a:endParaRPr lang="en-GB" sz="1200" dirty="0"/>
          </a:p>
          <a:p>
            <a:pPr>
              <a:buClr>
                <a:srgbClr val="0F5494"/>
              </a:buClr>
              <a:buFont typeface="Wingdings" panose="05000000000000000000" pitchFamily="2" charset="2"/>
              <a:buChar char="Ø"/>
            </a:pPr>
            <a:r>
              <a:rPr lang="en-GB" sz="2200" i="0" dirty="0" smtClean="0"/>
              <a:t>PW </a:t>
            </a:r>
            <a:r>
              <a:rPr lang="en-GB" sz="2200" i="0" dirty="0"/>
              <a:t>preparation for reuse/recycling </a:t>
            </a:r>
          </a:p>
          <a:p>
            <a:pPr lvl="1">
              <a:buClr>
                <a:srgbClr val="0F5494"/>
              </a:buClr>
              <a:buFont typeface="Wingdings" panose="05000000000000000000" pitchFamily="2" charset="2"/>
              <a:buChar char="ü"/>
            </a:pPr>
            <a:r>
              <a:rPr lang="en-GB" sz="1800" dirty="0"/>
              <a:t>60% by 2020</a:t>
            </a:r>
          </a:p>
          <a:p>
            <a:pPr lvl="1">
              <a:buClr>
                <a:srgbClr val="0F5494"/>
              </a:buClr>
              <a:buFont typeface="Wingdings" panose="05000000000000000000" pitchFamily="2" charset="2"/>
              <a:buChar char="ü"/>
            </a:pPr>
            <a:r>
              <a:rPr lang="en-GB" sz="1800" dirty="0"/>
              <a:t>70% by 2025</a:t>
            </a:r>
          </a:p>
          <a:p>
            <a:pPr lvl="1">
              <a:buClr>
                <a:srgbClr val="0F5494"/>
              </a:buClr>
              <a:buFont typeface="Wingdings" panose="05000000000000000000" pitchFamily="2" charset="2"/>
              <a:buChar char="ü"/>
            </a:pPr>
            <a:r>
              <a:rPr lang="en-GB" sz="1800" dirty="0"/>
              <a:t>80% by 2030</a:t>
            </a:r>
          </a:p>
          <a:p>
            <a:pPr lvl="1">
              <a:buClr>
                <a:srgbClr val="0F5494"/>
              </a:buClr>
              <a:buFont typeface="Wingdings" panose="05000000000000000000" pitchFamily="2" charset="2"/>
              <a:buChar char="ü"/>
            </a:pPr>
            <a:r>
              <a:rPr lang="en-GB" sz="1800" dirty="0"/>
              <a:t>Targets for specific materials </a:t>
            </a:r>
            <a:endParaRPr lang="en-GB" sz="1800" dirty="0" smtClean="0"/>
          </a:p>
          <a:p>
            <a:pPr lvl="1">
              <a:buClr>
                <a:srgbClr val="0F5494"/>
              </a:buClr>
              <a:buFont typeface="Wingdings" panose="05000000000000000000" pitchFamily="2" charset="2"/>
              <a:buChar char="ü"/>
            </a:pPr>
            <a:endParaRPr lang="en-GB" sz="1200" dirty="0"/>
          </a:p>
          <a:p>
            <a:pPr lvl="0">
              <a:buClr>
                <a:srgbClr val="0F5494"/>
              </a:buClr>
              <a:buFont typeface="Wingdings" panose="05000000000000000000" pitchFamily="2" charset="2"/>
              <a:buChar char="Ø"/>
            </a:pPr>
            <a:r>
              <a:rPr lang="en-GB" sz="2200" i="0" dirty="0" smtClean="0"/>
              <a:t>Landfill </a:t>
            </a:r>
            <a:endParaRPr lang="en-GB" sz="2200" i="0" dirty="0"/>
          </a:p>
          <a:p>
            <a:pPr lvl="1">
              <a:buClr>
                <a:srgbClr val="0F5494"/>
              </a:buClr>
              <a:buFont typeface="Wingdings" panose="05000000000000000000" pitchFamily="2" charset="2"/>
              <a:buChar char="ü"/>
            </a:pPr>
            <a:r>
              <a:rPr lang="en-GB" sz="1800" dirty="0"/>
              <a:t>Ban on landfilling of recyclable waste by 2025</a:t>
            </a:r>
          </a:p>
          <a:p>
            <a:pPr lvl="1">
              <a:buClr>
                <a:srgbClr val="0F5494"/>
              </a:buClr>
              <a:buFont typeface="Wingdings" panose="05000000000000000000" pitchFamily="2" charset="2"/>
              <a:buChar char="ü"/>
            </a:pPr>
            <a:r>
              <a:rPr lang="en-GB" sz="1800" dirty="0"/>
              <a:t>25% max MSW landfilling as of 2025</a:t>
            </a:r>
          </a:p>
          <a:p>
            <a:pPr lvl="1">
              <a:buClr>
                <a:srgbClr val="0F5494"/>
              </a:buClr>
              <a:buFont typeface="Wingdings" panose="05000000000000000000" pitchFamily="2" charset="2"/>
              <a:buChar char="ü"/>
            </a:pPr>
            <a:r>
              <a:rPr lang="en-GB" sz="1800" dirty="0"/>
              <a:t>5% max MSW landfilling as of 2030 (aspirational</a:t>
            </a:r>
            <a:r>
              <a:rPr lang="en-GB" sz="1800" dirty="0" smtClean="0"/>
              <a:t>)</a:t>
            </a:r>
          </a:p>
          <a:p>
            <a:pPr lvl="1">
              <a:buClr>
                <a:srgbClr val="0F5494"/>
              </a:buClr>
              <a:buFont typeface="Wingdings" panose="05000000000000000000" pitchFamily="2" charset="2"/>
              <a:buChar char="ü"/>
            </a:pPr>
            <a:endParaRPr lang="en-GB" sz="1200" dirty="0"/>
          </a:p>
          <a:p>
            <a:pPr marL="0" indent="0">
              <a:buClr>
                <a:srgbClr val="0F5494"/>
              </a:buClr>
              <a:buNone/>
            </a:pPr>
            <a:r>
              <a:rPr lang="en-GB" sz="2200" i="0" dirty="0" smtClean="0"/>
              <a:t>+ simplification</a:t>
            </a:r>
            <a:r>
              <a:rPr lang="en-GB" sz="2200" i="0" dirty="0"/>
              <a:t>, better monitoring and best </a:t>
            </a:r>
            <a:r>
              <a:rPr lang="en-GB" sz="2200" i="0" dirty="0" smtClean="0"/>
              <a:t>practice dissemination </a:t>
            </a:r>
            <a:endParaRPr lang="en-GB" sz="2200" i="0" dirty="0"/>
          </a:p>
        </p:txBody>
      </p:sp>
    </p:spTree>
    <p:extLst>
      <p:ext uri="{BB962C8B-B14F-4D97-AF65-F5344CB8AC3E}">
        <p14:creationId xmlns:p14="http://schemas.microsoft.com/office/powerpoint/2010/main" val="383506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852936"/>
            <a:ext cx="8532812" cy="1728787"/>
          </a:xfrm>
        </p:spPr>
        <p:txBody>
          <a:bodyPr/>
          <a:lstStyle/>
          <a:p>
            <a:pPr algn="ctr"/>
            <a:r>
              <a:rPr lang="en-GB" dirty="0" smtClean="0">
                <a:solidFill>
                  <a:srgbClr val="FFD624"/>
                </a:solidFill>
              </a:rPr>
              <a:t>II. 2015 Additional Analysis </a:t>
            </a:r>
          </a:p>
          <a:p>
            <a:pPr algn="ctr"/>
            <a:endParaRPr lang="en-GB" dirty="0" smtClean="0"/>
          </a:p>
          <a:p>
            <a:endParaRPr lang="en-GB" dirty="0"/>
          </a:p>
        </p:txBody>
      </p:sp>
    </p:spTree>
    <p:extLst>
      <p:ext uri="{BB962C8B-B14F-4D97-AF65-F5344CB8AC3E}">
        <p14:creationId xmlns:p14="http://schemas.microsoft.com/office/powerpoint/2010/main" val="1862447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a:xfrm>
            <a:off x="467544" y="1844824"/>
            <a:ext cx="8229600" cy="3816424"/>
          </a:xfrm>
        </p:spPr>
        <p:txBody>
          <a:bodyPr/>
          <a:lstStyle/>
          <a:p>
            <a:pPr>
              <a:buClr>
                <a:srgbClr val="0F5494"/>
              </a:buClr>
              <a:buFont typeface="Wingdings" panose="05000000000000000000" pitchFamily="2" charset="2"/>
              <a:buChar char="Ø"/>
            </a:pPr>
            <a:r>
              <a:rPr lang="en-GB" b="1" i="0" dirty="0"/>
              <a:t>Supplements the 2014 Impact Assessment, which remains </a:t>
            </a:r>
            <a:r>
              <a:rPr lang="en-GB" b="1" i="0" dirty="0" smtClean="0"/>
              <a:t>valid</a:t>
            </a:r>
          </a:p>
          <a:p>
            <a:pPr>
              <a:buClr>
                <a:srgbClr val="0F5494"/>
              </a:buClr>
              <a:buFont typeface="Wingdings" panose="05000000000000000000" pitchFamily="2" charset="2"/>
              <a:buChar char="Ø"/>
            </a:pPr>
            <a:endParaRPr lang="en-GB" i="0" dirty="0"/>
          </a:p>
          <a:p>
            <a:pPr>
              <a:buClr>
                <a:srgbClr val="0F5494"/>
              </a:buClr>
              <a:buFont typeface="Wingdings" panose="05000000000000000000" pitchFamily="2" charset="2"/>
              <a:buChar char="Ø"/>
            </a:pPr>
            <a:r>
              <a:rPr lang="en-GB" b="1" i="0" dirty="0" smtClean="0"/>
              <a:t>Key issues addressed:</a:t>
            </a:r>
          </a:p>
          <a:p>
            <a:pPr lvl="1">
              <a:buClr>
                <a:srgbClr val="0F5494"/>
              </a:buClr>
              <a:buFont typeface="Wingdings" panose="05000000000000000000" pitchFamily="2" charset="2"/>
              <a:buChar char="ü"/>
            </a:pPr>
            <a:endParaRPr lang="en-GB" b="1" dirty="0" smtClean="0"/>
          </a:p>
          <a:p>
            <a:pPr lvl="1">
              <a:buClr>
                <a:srgbClr val="0F5494"/>
              </a:buClr>
              <a:buFont typeface="Wingdings" panose="05000000000000000000" pitchFamily="2" charset="2"/>
              <a:buChar char="ü"/>
            </a:pPr>
            <a:r>
              <a:rPr lang="en-GB" b="1" dirty="0" smtClean="0"/>
              <a:t>How </a:t>
            </a:r>
            <a:r>
              <a:rPr lang="en-GB" b="1" dirty="0"/>
              <a:t>to best take into account the situation of </a:t>
            </a:r>
            <a:r>
              <a:rPr lang="en-GB" b="1" dirty="0" smtClean="0"/>
              <a:t>different MS?</a:t>
            </a:r>
          </a:p>
          <a:p>
            <a:pPr lvl="1">
              <a:buClr>
                <a:srgbClr val="0F5494"/>
              </a:buClr>
              <a:buFont typeface="Wingdings" panose="05000000000000000000" pitchFamily="2" charset="2"/>
              <a:buChar char="ü"/>
            </a:pPr>
            <a:endParaRPr lang="en-GB" dirty="0"/>
          </a:p>
          <a:p>
            <a:pPr lvl="1">
              <a:buClr>
                <a:srgbClr val="0F5494"/>
              </a:buClr>
              <a:buFont typeface="Wingdings" panose="05000000000000000000" pitchFamily="2" charset="2"/>
              <a:buChar char="ü"/>
            </a:pPr>
            <a:r>
              <a:rPr lang="en-GB" b="1" dirty="0"/>
              <a:t>What is the optimal level of </a:t>
            </a:r>
            <a:r>
              <a:rPr lang="en-GB" b="1" dirty="0" smtClean="0"/>
              <a:t>ambition as regards recycling and landfilling targets?</a:t>
            </a:r>
            <a:endParaRPr lang="en-GB" dirty="0"/>
          </a:p>
          <a:p>
            <a:pPr lvl="1">
              <a:buClr>
                <a:srgbClr val="0F5494"/>
              </a:buClr>
              <a:buFont typeface="Wingdings" panose="05000000000000000000" pitchFamily="2" charset="2"/>
              <a:buChar char="ü"/>
            </a:pPr>
            <a:endParaRPr lang="en-GB" dirty="0"/>
          </a:p>
          <a:p>
            <a:pPr>
              <a:buClr>
                <a:srgbClr val="0F5494"/>
              </a:buClr>
            </a:pPr>
            <a:endParaRPr lang="en-US" altLang="en-US" dirty="0"/>
          </a:p>
        </p:txBody>
      </p:sp>
      <p:sp>
        <p:nvSpPr>
          <p:cNvPr id="4" name="Title 1"/>
          <p:cNvSpPr txBox="1">
            <a:spLocks/>
          </p:cNvSpPr>
          <p:nvPr/>
        </p:nvSpPr>
        <p:spPr bwMode="auto">
          <a:xfrm>
            <a:off x="19100" y="27980"/>
            <a:ext cx="412085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800" kern="0" dirty="0" smtClean="0">
                <a:solidFill>
                  <a:srgbClr val="FFD624"/>
                </a:solidFill>
              </a:rPr>
              <a:t>Purpose</a:t>
            </a:r>
            <a:endParaRPr lang="en-GB" sz="2800" kern="0" dirty="0">
              <a:solidFill>
                <a:srgbClr val="FFD624"/>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772816"/>
            <a:ext cx="9036496" cy="3529013"/>
          </a:xfrm>
        </p:spPr>
        <p:txBody>
          <a:bodyPr/>
          <a:lstStyle/>
          <a:p>
            <a:pPr>
              <a:buClr>
                <a:srgbClr val="0F5494"/>
              </a:buClr>
              <a:buFont typeface="Wingdings" panose="05000000000000000000" pitchFamily="2" charset="2"/>
              <a:buChar char="Ø"/>
            </a:pPr>
            <a:r>
              <a:rPr lang="en-GB" i="0" dirty="0"/>
              <a:t>Evidence base</a:t>
            </a:r>
          </a:p>
          <a:p>
            <a:pPr lvl="1">
              <a:buClr>
                <a:srgbClr val="0F5494"/>
              </a:buClr>
              <a:buFont typeface="Wingdings" panose="05000000000000000000" pitchFamily="2" charset="2"/>
              <a:buChar char="ü"/>
            </a:pPr>
            <a:r>
              <a:rPr lang="en-GB" b="1" dirty="0"/>
              <a:t>Complementary study</a:t>
            </a:r>
            <a:endParaRPr lang="en-GB" dirty="0"/>
          </a:p>
          <a:p>
            <a:pPr lvl="1">
              <a:buClr>
                <a:srgbClr val="0F5494"/>
              </a:buClr>
              <a:buFont typeface="Wingdings" panose="05000000000000000000" pitchFamily="2" charset="2"/>
              <a:buChar char="ü"/>
            </a:pPr>
            <a:r>
              <a:rPr lang="en-GB" b="1" dirty="0"/>
              <a:t>Update of the waste </a:t>
            </a:r>
            <a:r>
              <a:rPr lang="en-GB" b="1" dirty="0" smtClean="0"/>
              <a:t>model</a:t>
            </a:r>
          </a:p>
          <a:p>
            <a:pPr marL="457200" lvl="1" indent="0">
              <a:buClr>
                <a:srgbClr val="0F5494"/>
              </a:buClr>
              <a:buNone/>
            </a:pPr>
            <a:endParaRPr lang="en-GB" dirty="0"/>
          </a:p>
          <a:p>
            <a:pPr>
              <a:buClr>
                <a:srgbClr val="0F5494"/>
              </a:buClr>
              <a:buFont typeface="Wingdings" panose="05000000000000000000" pitchFamily="2" charset="2"/>
              <a:buChar char="Ø"/>
            </a:pPr>
            <a:r>
              <a:rPr lang="en-GB" i="0" dirty="0"/>
              <a:t>Consultation</a:t>
            </a:r>
          </a:p>
          <a:p>
            <a:pPr lvl="1">
              <a:buClr>
                <a:srgbClr val="0F5494"/>
              </a:buClr>
              <a:buFont typeface="Wingdings" panose="05000000000000000000" pitchFamily="2" charset="2"/>
              <a:buChar char="ü"/>
            </a:pPr>
            <a:r>
              <a:rPr lang="en-GB" b="1" dirty="0"/>
              <a:t>Council (8 WPE meetings and ENVI Council in 2014)</a:t>
            </a:r>
            <a:endParaRPr lang="en-GB" dirty="0"/>
          </a:p>
          <a:p>
            <a:pPr lvl="1">
              <a:buClr>
                <a:srgbClr val="0F5494"/>
              </a:buClr>
              <a:buFont typeface="Wingdings" panose="05000000000000000000" pitchFamily="2" charset="2"/>
              <a:buChar char="ü"/>
            </a:pPr>
            <a:r>
              <a:rPr lang="en-GB" b="1" dirty="0"/>
              <a:t>EP report (July 2015)</a:t>
            </a:r>
            <a:endParaRPr lang="en-GB" dirty="0"/>
          </a:p>
          <a:p>
            <a:pPr lvl="1">
              <a:buClr>
                <a:srgbClr val="0F5494"/>
              </a:buClr>
              <a:buFont typeface="Wingdings" panose="05000000000000000000" pitchFamily="2" charset="2"/>
              <a:buChar char="ü"/>
            </a:pPr>
            <a:r>
              <a:rPr lang="en-GB" b="1" dirty="0" err="1"/>
              <a:t>CoR</a:t>
            </a:r>
            <a:r>
              <a:rPr lang="en-GB" b="1" dirty="0"/>
              <a:t> and EESC </a:t>
            </a:r>
            <a:r>
              <a:rPr lang="en-GB" b="1" dirty="0" smtClean="0"/>
              <a:t>opinions</a:t>
            </a:r>
            <a:endParaRPr lang="en-GB" dirty="0"/>
          </a:p>
          <a:p>
            <a:pPr lvl="1">
              <a:buClr>
                <a:srgbClr val="0F5494"/>
              </a:buClr>
              <a:buFont typeface="Wingdings" panose="05000000000000000000" pitchFamily="2" charset="2"/>
              <a:buChar char="ü"/>
            </a:pPr>
            <a:r>
              <a:rPr lang="en-GB" b="1" dirty="0"/>
              <a:t>Technical consultations of key stakeholders (June 2015)</a:t>
            </a:r>
            <a:endParaRPr lang="en-GB" dirty="0"/>
          </a:p>
          <a:p>
            <a:pPr lvl="1">
              <a:buClr>
                <a:srgbClr val="0F5494"/>
              </a:buClr>
              <a:buFont typeface="Wingdings" panose="05000000000000000000" pitchFamily="2" charset="2"/>
              <a:buChar char="ü"/>
            </a:pPr>
            <a:r>
              <a:rPr lang="en-GB" b="1" dirty="0"/>
              <a:t>Questionnaire </a:t>
            </a:r>
            <a:r>
              <a:rPr lang="en-GB" b="1" dirty="0" smtClean="0"/>
              <a:t>to Member </a:t>
            </a:r>
            <a:r>
              <a:rPr lang="en-GB" b="1" dirty="0"/>
              <a:t>States (September 2015)</a:t>
            </a:r>
            <a:endParaRPr lang="en-GB" dirty="0"/>
          </a:p>
          <a:p>
            <a:pPr lvl="1">
              <a:buClr>
                <a:srgbClr val="0F5494"/>
              </a:buClr>
              <a:buFont typeface="Wingdings" panose="05000000000000000000" pitchFamily="2" charset="2"/>
              <a:buChar char="ü"/>
            </a:pPr>
            <a:r>
              <a:rPr lang="en-GB" b="1" dirty="0"/>
              <a:t>Circular Economy Conference (June 2015)</a:t>
            </a:r>
            <a:endParaRPr lang="en-GB" dirty="0"/>
          </a:p>
          <a:p>
            <a:endParaRPr lang="en-GB" dirty="0"/>
          </a:p>
        </p:txBody>
      </p:sp>
      <p:sp>
        <p:nvSpPr>
          <p:cNvPr id="4"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Process</a:t>
            </a:r>
            <a:endParaRPr lang="en-GB" sz="2400" kern="0" dirty="0">
              <a:solidFill>
                <a:srgbClr val="FFD624"/>
              </a:solidFill>
            </a:endParaRPr>
          </a:p>
        </p:txBody>
      </p:sp>
    </p:spTree>
    <p:extLst>
      <p:ext uri="{BB962C8B-B14F-4D97-AF65-F5344CB8AC3E}">
        <p14:creationId xmlns:p14="http://schemas.microsoft.com/office/powerpoint/2010/main" val="3468208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040" y="1628800"/>
            <a:ext cx="8245424" cy="4032448"/>
          </a:xfrm>
        </p:spPr>
        <p:txBody>
          <a:bodyPr/>
          <a:lstStyle/>
          <a:p>
            <a:pPr>
              <a:buClr>
                <a:srgbClr val="0F5494"/>
              </a:buClr>
              <a:buFont typeface="Wingdings" panose="05000000000000000000" pitchFamily="2" charset="2"/>
              <a:buChar char="Ø"/>
            </a:pPr>
            <a:r>
              <a:rPr lang="en-GB" b="1" i="0" dirty="0" smtClean="0"/>
              <a:t>Additional </a:t>
            </a:r>
            <a:r>
              <a:rPr lang="en-GB" b="1" i="0" dirty="0"/>
              <a:t>s</a:t>
            </a:r>
            <a:r>
              <a:rPr lang="en-GB" b="1" i="0" dirty="0" smtClean="0"/>
              <a:t>ub-options under option 3 (Upgrading </a:t>
            </a:r>
            <a:r>
              <a:rPr lang="en-GB" b="1" i="0" dirty="0"/>
              <a:t>EU </a:t>
            </a:r>
            <a:r>
              <a:rPr lang="en-GB" b="1" i="0" dirty="0" smtClean="0"/>
              <a:t>targets)</a:t>
            </a:r>
          </a:p>
          <a:p>
            <a:pPr marL="857250" lvl="1" indent="-342900">
              <a:buClr>
                <a:srgbClr val="0F5494"/>
              </a:buClr>
              <a:buFont typeface="Arial" panose="020B0604020202020204" pitchFamily="34" charset="0"/>
              <a:buChar char="•"/>
            </a:pPr>
            <a:endParaRPr lang="en-GB" sz="2200" b="1" dirty="0" smtClean="0"/>
          </a:p>
          <a:p>
            <a:pPr marL="857250" lvl="1" indent="-342900">
              <a:buClr>
                <a:srgbClr val="0F5494"/>
              </a:buClr>
              <a:buFont typeface="Arial" panose="020B0604020202020204" pitchFamily="34" charset="0"/>
              <a:buChar char="•"/>
            </a:pPr>
            <a:r>
              <a:rPr lang="en-GB" sz="2400" b="0" dirty="0" smtClean="0"/>
              <a:t>Two approaches</a:t>
            </a:r>
          </a:p>
          <a:p>
            <a:pPr marL="857250" lvl="1" indent="-342900">
              <a:buClr>
                <a:srgbClr val="0F5494"/>
              </a:buClr>
              <a:buFont typeface="Arial" panose="020B0604020202020204" pitchFamily="34" charset="0"/>
              <a:buChar char="•"/>
            </a:pPr>
            <a:endParaRPr lang="en-GB" sz="900" b="0" dirty="0" smtClean="0"/>
          </a:p>
          <a:p>
            <a:pPr marL="1257300" lvl="2" indent="-342900">
              <a:buClr>
                <a:srgbClr val="0F5494"/>
              </a:buClr>
              <a:buFont typeface="Wingdings" panose="05000000000000000000" pitchFamily="2" charset="2"/>
              <a:buChar char="ü"/>
            </a:pPr>
            <a:r>
              <a:rPr lang="en-GB" sz="1600" b="1" dirty="0" smtClean="0"/>
              <a:t>"</a:t>
            </a:r>
            <a:r>
              <a:rPr lang="en-GB" sz="1800" b="1" dirty="0" smtClean="0"/>
              <a:t>Progression Rates" (specific deadlines per MS)</a:t>
            </a:r>
          </a:p>
          <a:p>
            <a:pPr marL="1257300" lvl="2" indent="-342900">
              <a:buClr>
                <a:srgbClr val="0F5494"/>
              </a:buClr>
              <a:buFont typeface="Wingdings" panose="05000000000000000000" pitchFamily="2" charset="2"/>
              <a:buChar char="ü"/>
            </a:pPr>
            <a:r>
              <a:rPr lang="en-GB" sz="1800" b="1" dirty="0" smtClean="0"/>
              <a:t>"Time Extensions" (a common 2030 deadline + 5y extension for some MS)</a:t>
            </a:r>
          </a:p>
          <a:p>
            <a:pPr marL="857250" lvl="1" indent="-342900">
              <a:buClr>
                <a:srgbClr val="0F5494"/>
              </a:buClr>
              <a:buFont typeface="Arial" panose="020B0604020202020204" pitchFamily="34" charset="0"/>
              <a:buChar char="•"/>
            </a:pPr>
            <a:endParaRPr lang="en-GB" sz="1600" dirty="0" smtClean="0"/>
          </a:p>
          <a:p>
            <a:pPr marL="857250" lvl="1" indent="-342900">
              <a:buClr>
                <a:srgbClr val="0F5494"/>
              </a:buClr>
              <a:buFont typeface="Arial" panose="020B0604020202020204" pitchFamily="34" charset="0"/>
              <a:buChar char="•"/>
            </a:pPr>
            <a:r>
              <a:rPr lang="en-GB" sz="2400" b="0" dirty="0" smtClean="0"/>
              <a:t>Two </a:t>
            </a:r>
            <a:r>
              <a:rPr lang="en-GB" sz="2400" b="0" dirty="0"/>
              <a:t>ambition </a:t>
            </a:r>
            <a:r>
              <a:rPr lang="en-GB" sz="2400" b="0" dirty="0" smtClean="0"/>
              <a:t>levels</a:t>
            </a:r>
          </a:p>
          <a:p>
            <a:pPr marL="857250" lvl="1" indent="-342900">
              <a:buClr>
                <a:srgbClr val="0F5494"/>
              </a:buClr>
              <a:buFont typeface="Arial" panose="020B0604020202020204" pitchFamily="34" charset="0"/>
              <a:buChar char="•"/>
            </a:pPr>
            <a:endParaRPr lang="en-GB" sz="900" b="0" dirty="0" smtClean="0"/>
          </a:p>
          <a:p>
            <a:pPr marL="1257300" lvl="2" indent="-342900">
              <a:buClr>
                <a:srgbClr val="0F5494"/>
              </a:buClr>
              <a:buFont typeface="Wingdings" panose="05000000000000000000" pitchFamily="2" charset="2"/>
              <a:buChar char="ü"/>
            </a:pPr>
            <a:r>
              <a:rPr lang="en-GB" sz="1800" b="1" dirty="0"/>
              <a:t>High (70% MSW, 80% </a:t>
            </a:r>
            <a:r>
              <a:rPr lang="en-GB" sz="1800" b="1" dirty="0" smtClean="0"/>
              <a:t>PW, 5% landfill)</a:t>
            </a:r>
            <a:endParaRPr lang="en-GB" sz="1800" b="1" dirty="0"/>
          </a:p>
          <a:p>
            <a:pPr marL="1257300" lvl="2" indent="-342900">
              <a:buClr>
                <a:srgbClr val="0F5494"/>
              </a:buClr>
              <a:buFont typeface="Wingdings" panose="05000000000000000000" pitchFamily="2" charset="2"/>
              <a:buChar char="ü"/>
            </a:pPr>
            <a:r>
              <a:rPr lang="en-GB" sz="1800" b="1" dirty="0" smtClean="0"/>
              <a:t>Moderate </a:t>
            </a:r>
            <a:r>
              <a:rPr lang="en-GB" sz="1800" b="1" dirty="0"/>
              <a:t>(65% MSW, 75% </a:t>
            </a:r>
            <a:r>
              <a:rPr lang="en-GB" sz="1800" b="1" dirty="0" smtClean="0"/>
              <a:t>PW, 10% landfill)</a:t>
            </a:r>
            <a:endParaRPr lang="en-GB" sz="1800" b="1" dirty="0"/>
          </a:p>
          <a:p>
            <a:pPr marL="800100" lvl="1">
              <a:buClr>
                <a:srgbClr val="0F5494"/>
              </a:buClr>
              <a:buFont typeface="Wingdings" panose="05000000000000000000" pitchFamily="2" charset="2"/>
              <a:buChar char="ü"/>
            </a:pPr>
            <a:endParaRPr lang="en-GB" sz="2200" b="1" dirty="0" smtClean="0"/>
          </a:p>
          <a:p>
            <a:pPr lvl="1">
              <a:buClr>
                <a:srgbClr val="0F5494"/>
              </a:buClr>
              <a:buFont typeface="Wingdings" panose="05000000000000000000" pitchFamily="2" charset="2"/>
              <a:buChar char="Ø"/>
            </a:pPr>
            <a:endParaRPr lang="en-GB" i="0" dirty="0"/>
          </a:p>
          <a:p>
            <a:endParaRPr lang="en-GB" i="0" dirty="0"/>
          </a:p>
        </p:txBody>
      </p:sp>
      <p:sp>
        <p:nvSpPr>
          <p:cNvPr id="4"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800" kern="0" dirty="0" smtClean="0">
                <a:solidFill>
                  <a:srgbClr val="FFD624"/>
                </a:solidFill>
              </a:rPr>
              <a:t>Policy Options</a:t>
            </a:r>
            <a:endParaRPr lang="en-GB" sz="2800" kern="0" dirty="0">
              <a:solidFill>
                <a:srgbClr val="FFD624"/>
              </a:solidFill>
            </a:endParaRPr>
          </a:p>
        </p:txBody>
      </p:sp>
    </p:spTree>
    <p:extLst>
      <p:ext uri="{BB962C8B-B14F-4D97-AF65-F5344CB8AC3E}">
        <p14:creationId xmlns:p14="http://schemas.microsoft.com/office/powerpoint/2010/main" val="1706435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628800"/>
            <a:ext cx="7488832" cy="3744516"/>
          </a:xfrm>
        </p:spPr>
        <p:txBody>
          <a:bodyPr/>
          <a:lstStyle/>
          <a:p>
            <a:pPr>
              <a:buClr>
                <a:srgbClr val="0F5494"/>
              </a:buClr>
              <a:buFont typeface="Wingdings" panose="05000000000000000000" pitchFamily="2" charset="2"/>
              <a:buChar char="Ø"/>
            </a:pPr>
            <a:r>
              <a:rPr lang="en-GB" i="0" dirty="0" smtClean="0"/>
              <a:t>Moderate 3.8(a)</a:t>
            </a:r>
          </a:p>
          <a:p>
            <a:pPr lvl="1">
              <a:buClr>
                <a:srgbClr val="0F5494"/>
              </a:buClr>
              <a:buFont typeface="Wingdings" panose="05000000000000000000" pitchFamily="2" charset="2"/>
              <a:buChar char="ü"/>
            </a:pPr>
            <a:r>
              <a:rPr lang="en-GB" b="1" i="0" dirty="0" smtClean="0"/>
              <a:t>65</a:t>
            </a:r>
            <a:r>
              <a:rPr lang="en-GB" b="1" i="0" dirty="0"/>
              <a:t>% MSW </a:t>
            </a:r>
            <a:r>
              <a:rPr lang="en-GB" b="1" i="0" dirty="0" smtClean="0"/>
              <a:t>prep for reuse/recycling </a:t>
            </a:r>
            <a:endParaRPr lang="en-GB" b="1" i="0" dirty="0"/>
          </a:p>
          <a:p>
            <a:pPr lvl="1">
              <a:buClr>
                <a:srgbClr val="0F5494"/>
              </a:buClr>
              <a:buFont typeface="Wingdings" panose="05000000000000000000" pitchFamily="2" charset="2"/>
              <a:buChar char="ü"/>
            </a:pPr>
            <a:r>
              <a:rPr lang="en-GB" b="1" i="0" dirty="0" smtClean="0"/>
              <a:t>75</a:t>
            </a:r>
            <a:r>
              <a:rPr lang="en-GB" b="1" i="0" dirty="0"/>
              <a:t>% PW </a:t>
            </a:r>
            <a:r>
              <a:rPr lang="en-GB" dirty="0"/>
              <a:t>prep for reuse/recycling</a:t>
            </a:r>
            <a:endParaRPr lang="en-GB" b="1" i="0" dirty="0" smtClean="0"/>
          </a:p>
          <a:p>
            <a:pPr marL="457200" lvl="1" indent="0">
              <a:buClr>
                <a:srgbClr val="0F5494"/>
              </a:buClr>
              <a:buNone/>
            </a:pPr>
            <a:endParaRPr lang="en-GB" i="0" dirty="0"/>
          </a:p>
          <a:p>
            <a:pPr>
              <a:buClr>
                <a:srgbClr val="0F5494"/>
              </a:buClr>
              <a:buFont typeface="Wingdings" panose="05000000000000000000" pitchFamily="2" charset="2"/>
              <a:buChar char="Ø"/>
            </a:pPr>
            <a:r>
              <a:rPr lang="en-GB" i="0" dirty="0" smtClean="0"/>
              <a:t>High 3.8(b)</a:t>
            </a:r>
          </a:p>
          <a:p>
            <a:pPr lvl="1">
              <a:buClr>
                <a:srgbClr val="0F5494"/>
              </a:buClr>
              <a:buFont typeface="Wingdings" panose="05000000000000000000" pitchFamily="2" charset="2"/>
              <a:buChar char="ü"/>
            </a:pPr>
            <a:r>
              <a:rPr lang="en-GB" dirty="0"/>
              <a:t>70% MSW prep for </a:t>
            </a:r>
            <a:r>
              <a:rPr lang="en-GB" dirty="0" smtClean="0"/>
              <a:t>reuse/recycling </a:t>
            </a:r>
            <a:endParaRPr lang="en-GB" dirty="0"/>
          </a:p>
          <a:p>
            <a:pPr lvl="1">
              <a:buClr>
                <a:srgbClr val="0F5494"/>
              </a:buClr>
              <a:buFont typeface="Wingdings" panose="05000000000000000000" pitchFamily="2" charset="2"/>
              <a:buChar char="ü"/>
            </a:pPr>
            <a:r>
              <a:rPr lang="en-GB" dirty="0"/>
              <a:t>80% PW prep for </a:t>
            </a:r>
            <a:r>
              <a:rPr lang="en-GB" dirty="0" smtClean="0"/>
              <a:t>reuse/recycling</a:t>
            </a:r>
          </a:p>
          <a:p>
            <a:pPr marL="457200" lvl="1" indent="0">
              <a:buClr>
                <a:srgbClr val="0F5494"/>
              </a:buClr>
              <a:buNone/>
            </a:pPr>
            <a:endParaRPr lang="en-GB" dirty="0"/>
          </a:p>
          <a:p>
            <a:pPr>
              <a:buClr>
                <a:srgbClr val="0F5494"/>
              </a:buClr>
              <a:buFont typeface="Wingdings" panose="05000000000000000000" pitchFamily="2" charset="2"/>
              <a:buChar char="Ø"/>
            </a:pPr>
            <a:r>
              <a:rPr lang="en-GB" i="0" dirty="0" smtClean="0"/>
              <a:t>Combined 3.8(c)</a:t>
            </a:r>
          </a:p>
          <a:p>
            <a:pPr lvl="1">
              <a:buClr>
                <a:srgbClr val="0F5494"/>
              </a:buClr>
              <a:buFont typeface="Wingdings" panose="05000000000000000000" pitchFamily="2" charset="2"/>
              <a:buChar char="ü"/>
            </a:pPr>
            <a:r>
              <a:rPr lang="en-GB" dirty="0" smtClean="0"/>
              <a:t>3.8(a)</a:t>
            </a:r>
            <a:endParaRPr lang="en-GB" dirty="0"/>
          </a:p>
          <a:p>
            <a:pPr lvl="1">
              <a:buClr>
                <a:srgbClr val="0F5494"/>
              </a:buClr>
              <a:buFont typeface="Wingdings" panose="05000000000000000000" pitchFamily="2" charset="2"/>
              <a:buChar char="ü"/>
            </a:pPr>
            <a:r>
              <a:rPr lang="en-GB" dirty="0"/>
              <a:t>MSW landfill reduction to 10</a:t>
            </a:r>
            <a:r>
              <a:rPr lang="en-GB" dirty="0" smtClean="0"/>
              <a:t>%</a:t>
            </a:r>
            <a:endParaRPr lang="en-GB" dirty="0"/>
          </a:p>
        </p:txBody>
      </p:sp>
      <p:sp>
        <p:nvSpPr>
          <p:cNvPr id="4"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Policy Options: Progression Rates</a:t>
            </a:r>
            <a:endParaRPr lang="en-GB" sz="2400" kern="0" dirty="0">
              <a:solidFill>
                <a:srgbClr val="FFD624"/>
              </a:solidFill>
            </a:endParaRPr>
          </a:p>
        </p:txBody>
      </p:sp>
    </p:spTree>
    <p:extLst>
      <p:ext uri="{BB962C8B-B14F-4D97-AF65-F5344CB8AC3E}">
        <p14:creationId xmlns:p14="http://schemas.microsoft.com/office/powerpoint/2010/main" val="1000443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892480" cy="3745037"/>
          </a:xfrm>
        </p:spPr>
        <p:txBody>
          <a:bodyPr/>
          <a:lstStyle/>
          <a:p>
            <a:pPr lvl="0">
              <a:buClr>
                <a:srgbClr val="0F5494"/>
              </a:buClr>
              <a:buFont typeface="Wingdings" panose="05000000000000000000" pitchFamily="2" charset="2"/>
              <a:buChar char="Ø"/>
            </a:pPr>
            <a:r>
              <a:rPr lang="en-GB" sz="2000" i="0" dirty="0"/>
              <a:t>Moderate </a:t>
            </a:r>
            <a:r>
              <a:rPr lang="en-GB" sz="2000" i="0" dirty="0" smtClean="0"/>
              <a:t>3.9(a)</a:t>
            </a:r>
            <a:endParaRPr lang="en-GB" sz="2000" i="0" dirty="0"/>
          </a:p>
          <a:p>
            <a:pPr lvl="1">
              <a:buClr>
                <a:srgbClr val="0F5494"/>
              </a:buClr>
              <a:buFont typeface="Wingdings" panose="05000000000000000000" pitchFamily="2" charset="2"/>
              <a:buChar char="ü"/>
            </a:pPr>
            <a:r>
              <a:rPr lang="en-GB" sz="1800" dirty="0"/>
              <a:t>65% MSW prep for </a:t>
            </a:r>
            <a:r>
              <a:rPr lang="en-GB" sz="1800" dirty="0" smtClean="0"/>
              <a:t>reuse/recycling </a:t>
            </a:r>
            <a:r>
              <a:rPr lang="en-GB" sz="1800" dirty="0"/>
              <a:t>by 2030 </a:t>
            </a:r>
            <a:r>
              <a:rPr lang="en-GB" sz="1800" dirty="0" smtClean="0"/>
              <a:t>(+5y for some MS)</a:t>
            </a:r>
            <a:endParaRPr lang="en-GB" sz="1800" dirty="0"/>
          </a:p>
          <a:p>
            <a:pPr lvl="1">
              <a:buClr>
                <a:srgbClr val="0F5494"/>
              </a:buClr>
              <a:buFont typeface="Wingdings" panose="05000000000000000000" pitchFamily="2" charset="2"/>
              <a:buChar char="ü"/>
            </a:pPr>
            <a:r>
              <a:rPr lang="en-GB" sz="1800" dirty="0"/>
              <a:t>75% PW prep for </a:t>
            </a:r>
            <a:r>
              <a:rPr lang="en-GB" sz="1800" dirty="0" smtClean="0"/>
              <a:t>reuse/recycling </a:t>
            </a:r>
            <a:r>
              <a:rPr lang="en-GB" sz="1800" dirty="0"/>
              <a:t>by </a:t>
            </a:r>
            <a:r>
              <a:rPr lang="en-GB" sz="1800" dirty="0" smtClean="0"/>
              <a:t>2030</a:t>
            </a:r>
          </a:p>
          <a:p>
            <a:pPr lvl="1">
              <a:buClr>
                <a:srgbClr val="0F5494"/>
              </a:buClr>
              <a:buFont typeface="Wingdings" panose="05000000000000000000" pitchFamily="2" charset="2"/>
              <a:buChar char="ü"/>
            </a:pPr>
            <a:endParaRPr lang="en-GB" sz="900" dirty="0" smtClean="0"/>
          </a:p>
          <a:p>
            <a:pPr>
              <a:buClr>
                <a:srgbClr val="0F5494"/>
              </a:buClr>
              <a:buFont typeface="Wingdings" panose="05000000000000000000" pitchFamily="2" charset="2"/>
              <a:buChar char="Ø"/>
            </a:pPr>
            <a:r>
              <a:rPr lang="en-GB" sz="2000" i="0" dirty="0" smtClean="0"/>
              <a:t>High 3.9(b)</a:t>
            </a:r>
            <a:endParaRPr lang="en-GB" sz="2000" i="0" dirty="0"/>
          </a:p>
          <a:p>
            <a:pPr lvl="1">
              <a:buClr>
                <a:srgbClr val="0F5494"/>
              </a:buClr>
              <a:buFont typeface="Wingdings" panose="05000000000000000000" pitchFamily="2" charset="2"/>
              <a:buChar char="ü"/>
            </a:pPr>
            <a:r>
              <a:rPr lang="en-GB" sz="1800" dirty="0"/>
              <a:t>70% MSW prep for </a:t>
            </a:r>
            <a:r>
              <a:rPr lang="en-GB" sz="1800" dirty="0" smtClean="0"/>
              <a:t>reuse/recycling </a:t>
            </a:r>
            <a:r>
              <a:rPr lang="en-GB" sz="1800" dirty="0"/>
              <a:t>by 2030 (+5y for some MS)</a:t>
            </a:r>
          </a:p>
          <a:p>
            <a:pPr lvl="1">
              <a:buClr>
                <a:srgbClr val="0F5494"/>
              </a:buClr>
              <a:buFont typeface="Wingdings" panose="05000000000000000000" pitchFamily="2" charset="2"/>
              <a:buChar char="ü"/>
            </a:pPr>
            <a:r>
              <a:rPr lang="en-GB" sz="1800" dirty="0" smtClean="0"/>
              <a:t>80</a:t>
            </a:r>
            <a:r>
              <a:rPr lang="en-GB" sz="1800" dirty="0"/>
              <a:t>% PW prep for </a:t>
            </a:r>
            <a:r>
              <a:rPr lang="en-GB" sz="1800" dirty="0" smtClean="0"/>
              <a:t>reuse/recycling </a:t>
            </a:r>
            <a:r>
              <a:rPr lang="en-GB" sz="1800" dirty="0"/>
              <a:t>by </a:t>
            </a:r>
            <a:r>
              <a:rPr lang="en-GB" sz="1800" dirty="0" smtClean="0"/>
              <a:t>2030</a:t>
            </a:r>
          </a:p>
          <a:p>
            <a:pPr lvl="1">
              <a:buClr>
                <a:srgbClr val="0F5494"/>
              </a:buClr>
              <a:buFont typeface="Wingdings" panose="05000000000000000000" pitchFamily="2" charset="2"/>
              <a:buChar char="ü"/>
            </a:pPr>
            <a:endParaRPr lang="en-GB" sz="900" dirty="0" smtClean="0"/>
          </a:p>
          <a:p>
            <a:pPr lvl="0">
              <a:buClr>
                <a:srgbClr val="0F5494"/>
              </a:buClr>
              <a:buFont typeface="Wingdings" panose="05000000000000000000" pitchFamily="2" charset="2"/>
              <a:buChar char="Ø"/>
            </a:pPr>
            <a:r>
              <a:rPr lang="en-GB" sz="2000" i="0" dirty="0" smtClean="0"/>
              <a:t>Combined 3.9(c</a:t>
            </a:r>
            <a:r>
              <a:rPr lang="en-GB" sz="2000" i="0" dirty="0"/>
              <a:t>)</a:t>
            </a:r>
          </a:p>
          <a:p>
            <a:pPr lvl="1">
              <a:buClr>
                <a:srgbClr val="0F5494"/>
              </a:buClr>
              <a:buFont typeface="Wingdings" panose="05000000000000000000" pitchFamily="2" charset="2"/>
              <a:buChar char="ü"/>
            </a:pPr>
            <a:r>
              <a:rPr lang="en-GB" sz="1800" dirty="0" smtClean="0"/>
              <a:t>3.9 (a)</a:t>
            </a:r>
            <a:endParaRPr lang="en-GB" sz="1800" dirty="0"/>
          </a:p>
          <a:p>
            <a:pPr lvl="1">
              <a:buClr>
                <a:srgbClr val="0F5494"/>
              </a:buClr>
              <a:buFont typeface="Wingdings" panose="05000000000000000000" pitchFamily="2" charset="2"/>
              <a:buChar char="ü"/>
            </a:pPr>
            <a:r>
              <a:rPr lang="en-GB" sz="1800" dirty="0"/>
              <a:t>10% max landfill by 2030 (+5y for some MS</a:t>
            </a:r>
            <a:r>
              <a:rPr lang="en-GB" sz="1800" dirty="0" smtClean="0"/>
              <a:t>)</a:t>
            </a:r>
          </a:p>
          <a:p>
            <a:pPr lvl="1">
              <a:buClr>
                <a:srgbClr val="0F5494"/>
              </a:buClr>
              <a:buFont typeface="Wingdings" panose="05000000000000000000" pitchFamily="2" charset="2"/>
              <a:buChar char="ü"/>
            </a:pPr>
            <a:endParaRPr lang="en-GB" sz="900" dirty="0" smtClean="0"/>
          </a:p>
          <a:p>
            <a:pPr lvl="0">
              <a:buClr>
                <a:srgbClr val="0F5494"/>
              </a:buClr>
              <a:buFont typeface="Wingdings" panose="05000000000000000000" pitchFamily="2" charset="2"/>
              <a:buChar char="Ø"/>
            </a:pPr>
            <a:r>
              <a:rPr lang="en-GB" sz="2000" i="0" dirty="0" smtClean="0"/>
              <a:t>Combined 3.9(d)</a:t>
            </a:r>
            <a:endParaRPr lang="en-GB" sz="2000" i="0" dirty="0"/>
          </a:p>
          <a:p>
            <a:pPr lvl="1">
              <a:buClr>
                <a:srgbClr val="0F5494"/>
              </a:buClr>
              <a:buFont typeface="Wingdings" panose="05000000000000000000" pitchFamily="2" charset="2"/>
              <a:buChar char="ü"/>
            </a:pPr>
            <a:r>
              <a:rPr lang="en-GB" sz="1800" dirty="0"/>
              <a:t>3.9 </a:t>
            </a:r>
            <a:r>
              <a:rPr lang="en-GB" sz="1800" dirty="0" smtClean="0"/>
              <a:t>(b)</a:t>
            </a:r>
            <a:endParaRPr lang="en-GB" sz="1800" dirty="0"/>
          </a:p>
          <a:p>
            <a:pPr lvl="1">
              <a:buClr>
                <a:srgbClr val="0F5494"/>
              </a:buClr>
              <a:buFont typeface="Wingdings" panose="05000000000000000000" pitchFamily="2" charset="2"/>
              <a:buChar char="ü"/>
            </a:pPr>
            <a:r>
              <a:rPr lang="en-GB" sz="1800" dirty="0"/>
              <a:t>5</a:t>
            </a:r>
            <a:r>
              <a:rPr lang="en-GB" sz="1800" dirty="0" smtClean="0"/>
              <a:t>% </a:t>
            </a:r>
            <a:r>
              <a:rPr lang="en-GB" sz="1800" dirty="0"/>
              <a:t>max landfill by 2030 (+5y for some MS)</a:t>
            </a:r>
          </a:p>
          <a:p>
            <a:pPr lvl="1">
              <a:buClr>
                <a:srgbClr val="0F5494"/>
              </a:buClr>
              <a:buFont typeface="Wingdings" panose="05000000000000000000" pitchFamily="2" charset="2"/>
              <a:buChar char="ü"/>
            </a:pPr>
            <a:endParaRPr lang="en-GB" dirty="0"/>
          </a:p>
          <a:p>
            <a:pPr lvl="0"/>
            <a:endParaRPr lang="en-GB" b="1" dirty="0" smtClean="0"/>
          </a:p>
          <a:p>
            <a:endParaRPr lang="en-GB" dirty="0"/>
          </a:p>
        </p:txBody>
      </p:sp>
      <p:sp>
        <p:nvSpPr>
          <p:cNvPr id="4"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Policy Options: </a:t>
            </a:r>
          </a:p>
          <a:p>
            <a:r>
              <a:rPr lang="en-GB" sz="2400" kern="0" dirty="0" smtClean="0">
                <a:solidFill>
                  <a:srgbClr val="FFD624"/>
                </a:solidFill>
              </a:rPr>
              <a:t>Time </a:t>
            </a:r>
            <a:r>
              <a:rPr lang="en-GB" sz="2400" kern="0" dirty="0">
                <a:solidFill>
                  <a:srgbClr val="FFD624"/>
                </a:solidFill>
              </a:rPr>
              <a:t>E</a:t>
            </a:r>
            <a:r>
              <a:rPr lang="en-GB" sz="2400" kern="0" dirty="0" smtClean="0">
                <a:solidFill>
                  <a:srgbClr val="FFD624"/>
                </a:solidFill>
              </a:rPr>
              <a:t>xtensions</a:t>
            </a:r>
            <a:endParaRPr lang="en-GB" sz="2400" kern="0" dirty="0">
              <a:solidFill>
                <a:srgbClr val="FFD624"/>
              </a:solidFill>
            </a:endParaRPr>
          </a:p>
        </p:txBody>
      </p:sp>
    </p:spTree>
    <p:extLst>
      <p:ext uri="{BB962C8B-B14F-4D97-AF65-F5344CB8AC3E}">
        <p14:creationId xmlns:p14="http://schemas.microsoft.com/office/powerpoint/2010/main" val="3769346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412776"/>
            <a:ext cx="9144000" cy="5445224"/>
          </a:xfrm>
          <a:prstGeom prst="rect">
            <a:avLst/>
          </a:prstGeom>
        </p:spPr>
      </p:pic>
      <p:sp>
        <p:nvSpPr>
          <p:cNvPr id="5" name="Title 1"/>
          <p:cNvSpPr txBox="1">
            <a:spLocks/>
          </p:cNvSpPr>
          <p:nvPr/>
        </p:nvSpPr>
        <p:spPr bwMode="auto">
          <a:xfrm>
            <a:off x="19100" y="27980"/>
            <a:ext cx="3976836"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marL="0"/>
            <a:r>
              <a:rPr lang="en-GB" sz="2400" kern="0" dirty="0" smtClean="0">
                <a:solidFill>
                  <a:srgbClr val="FFD624"/>
                </a:solidFill>
              </a:rPr>
              <a:t>Assessing Impacts: </a:t>
            </a:r>
            <a:r>
              <a:rPr lang="en-GB" sz="2000" kern="0" dirty="0" smtClean="0">
                <a:solidFill>
                  <a:srgbClr val="FFD624"/>
                </a:solidFill>
              </a:rPr>
              <a:t>Quantitative Aspects</a:t>
            </a:r>
            <a:endParaRPr lang="en-GB" sz="2000" kern="0" dirty="0">
              <a:solidFill>
                <a:srgbClr val="FFD624"/>
              </a:solidFill>
            </a:endParaRPr>
          </a:p>
        </p:txBody>
      </p:sp>
    </p:spTree>
    <p:extLst>
      <p:ext uri="{BB962C8B-B14F-4D97-AF65-F5344CB8AC3E}">
        <p14:creationId xmlns:p14="http://schemas.microsoft.com/office/powerpoint/2010/main" val="1712265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916832"/>
            <a:ext cx="8424936" cy="3529013"/>
          </a:xfrm>
        </p:spPr>
        <p:txBody>
          <a:bodyPr/>
          <a:lstStyle/>
          <a:p>
            <a:pPr marL="514350" indent="-514350">
              <a:buClr>
                <a:srgbClr val="0F5494"/>
              </a:buClr>
              <a:buFont typeface="+mj-lt"/>
              <a:buAutoNum type="romanUcPeriod"/>
            </a:pPr>
            <a:endParaRPr lang="en-GB" b="1" i="0" dirty="0" smtClean="0"/>
          </a:p>
          <a:p>
            <a:pPr marL="514350" indent="-514350">
              <a:buClr>
                <a:srgbClr val="0F5494"/>
              </a:buClr>
              <a:buFont typeface="+mj-lt"/>
              <a:buAutoNum type="romanUcPeriod"/>
            </a:pPr>
            <a:r>
              <a:rPr lang="en-GB" b="1" i="0" dirty="0" smtClean="0"/>
              <a:t>2014 </a:t>
            </a:r>
            <a:r>
              <a:rPr lang="en-GB" b="1" i="0" dirty="0"/>
              <a:t>Impact </a:t>
            </a:r>
            <a:r>
              <a:rPr lang="en-GB" b="1" i="0" dirty="0" smtClean="0"/>
              <a:t>Assessment </a:t>
            </a:r>
            <a:r>
              <a:rPr lang="en-GB" sz="2000" i="0" dirty="0" smtClean="0"/>
              <a:t>(SWD (2014) 207 &amp; 208)</a:t>
            </a:r>
          </a:p>
          <a:p>
            <a:pPr marL="514350" indent="-514350">
              <a:buClr>
                <a:srgbClr val="0F5494"/>
              </a:buClr>
              <a:buFont typeface="+mj-lt"/>
              <a:buAutoNum type="romanUcPeriod"/>
            </a:pPr>
            <a:endParaRPr lang="en-GB" b="1" i="0" dirty="0" smtClean="0"/>
          </a:p>
          <a:p>
            <a:pPr marL="514350" indent="-514350">
              <a:buClr>
                <a:srgbClr val="0F5494"/>
              </a:buClr>
              <a:buFont typeface="+mj-lt"/>
              <a:buAutoNum type="romanUcPeriod"/>
            </a:pPr>
            <a:r>
              <a:rPr lang="en-GB" b="1" i="0" dirty="0" smtClean="0"/>
              <a:t>2015 Additional Analysis </a:t>
            </a:r>
            <a:r>
              <a:rPr lang="en-GB" sz="2000" i="0" dirty="0" smtClean="0"/>
              <a:t>(SWD (2015) 259)</a:t>
            </a:r>
          </a:p>
          <a:p>
            <a:pPr marL="514350" indent="-514350">
              <a:buClr>
                <a:srgbClr val="0F5494"/>
              </a:buClr>
              <a:buFont typeface="+mj-lt"/>
              <a:buAutoNum type="romanUcPeriod"/>
            </a:pPr>
            <a:endParaRPr lang="en-GB" b="1" i="0" dirty="0" smtClean="0"/>
          </a:p>
          <a:p>
            <a:pPr marL="514350" indent="-514350">
              <a:buClr>
                <a:srgbClr val="0F5494"/>
              </a:buClr>
              <a:buFont typeface="+mj-lt"/>
              <a:buAutoNum type="romanUcPeriod"/>
            </a:pPr>
            <a:r>
              <a:rPr lang="en-GB" b="1" i="0" dirty="0" smtClean="0"/>
              <a:t> Some final remarks on the new proposal</a:t>
            </a:r>
            <a:endParaRPr lang="en-GB" b="1" i="0" dirty="0"/>
          </a:p>
        </p:txBody>
      </p:sp>
      <p:sp>
        <p:nvSpPr>
          <p:cNvPr id="4" name="Text Box 4"/>
          <p:cNvSpPr txBox="1">
            <a:spLocks noChangeArrowheads="1"/>
          </p:cNvSpPr>
          <p:nvPr/>
        </p:nvSpPr>
        <p:spPr bwMode="auto">
          <a:xfrm>
            <a:off x="34504" y="204471"/>
            <a:ext cx="3792736"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squar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spcBef>
                <a:spcPts val="0"/>
              </a:spcBef>
            </a:pPr>
            <a:r>
              <a:rPr lang="fr-BE" altLang="en-US" sz="2600" b="1" dirty="0" err="1" smtClean="0">
                <a:solidFill>
                  <a:srgbClr val="FFD624"/>
                </a:solidFill>
                <a:latin typeface="Tahoma" pitchFamily="34" charset="0"/>
                <a:ea typeface="MS PGothic" pitchFamily="34" charset="-128"/>
              </a:rPr>
              <a:t>Outline</a:t>
            </a:r>
            <a:endParaRPr lang="pl-PL" altLang="en-US" sz="2600" b="1" dirty="0">
              <a:solidFill>
                <a:srgbClr val="FFD624"/>
              </a:solidFill>
              <a:latin typeface="Tahoma" pitchFamily="34" charset="0"/>
              <a:ea typeface="MS PGothic" pitchFamily="34" charset="-128"/>
            </a:endParaRPr>
          </a:p>
        </p:txBody>
      </p:sp>
    </p:spTree>
    <p:extLst>
      <p:ext uri="{BB962C8B-B14F-4D97-AF65-F5344CB8AC3E}">
        <p14:creationId xmlns:p14="http://schemas.microsoft.com/office/powerpoint/2010/main" val="1933228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100" y="27980"/>
            <a:ext cx="412085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marL="0"/>
            <a:r>
              <a:rPr lang="en-GB" sz="2400" kern="0" dirty="0" smtClean="0">
                <a:solidFill>
                  <a:srgbClr val="FFD624"/>
                </a:solidFill>
              </a:rPr>
              <a:t>Assessing Impacts: </a:t>
            </a:r>
            <a:r>
              <a:rPr lang="en-GB" sz="2000" kern="0" dirty="0">
                <a:solidFill>
                  <a:srgbClr val="FFD624"/>
                </a:solidFill>
              </a:rPr>
              <a:t>S</a:t>
            </a:r>
            <a:r>
              <a:rPr lang="en-GB" sz="2000" kern="0" dirty="0" smtClean="0">
                <a:solidFill>
                  <a:srgbClr val="FFD624"/>
                </a:solidFill>
              </a:rPr>
              <a:t>avings over time</a:t>
            </a:r>
            <a:endParaRPr lang="en-GB" sz="2000" kern="0" dirty="0">
              <a:solidFill>
                <a:srgbClr val="FFD624"/>
              </a:solidFill>
            </a:endParaRPr>
          </a:p>
        </p:txBody>
      </p:sp>
      <p:sp>
        <p:nvSpPr>
          <p:cNvPr id="2" name="Content Placeholder 1"/>
          <p:cNvSpPr>
            <a:spLocks noGrp="1"/>
          </p:cNvSpPr>
          <p:nvPr>
            <p:ph idx="1"/>
          </p:nvPr>
        </p:nvSpPr>
        <p:spPr/>
        <p:txBody>
          <a:bodyPr/>
          <a:lstStyle/>
          <a:p>
            <a:endParaRPr lang="en-GB"/>
          </a:p>
        </p:txBody>
      </p:sp>
      <p:pic>
        <p:nvPicPr>
          <p:cNvPr id="1027" name="Picture 5"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412776"/>
            <a:ext cx="8712968" cy="525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6149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016" y="1700808"/>
            <a:ext cx="8101408" cy="3600501"/>
          </a:xfrm>
        </p:spPr>
        <p:txBody>
          <a:bodyPr/>
          <a:lstStyle/>
          <a:p>
            <a:pPr lvl="0">
              <a:buClr>
                <a:srgbClr val="0F5494"/>
              </a:buClr>
              <a:buFont typeface="Wingdings" panose="05000000000000000000" pitchFamily="2" charset="2"/>
              <a:buChar char="Ø"/>
            </a:pPr>
            <a:r>
              <a:rPr lang="en-GB" sz="2200" i="0" dirty="0"/>
              <a:t>All options result in </a:t>
            </a:r>
            <a:r>
              <a:rPr lang="en-GB" sz="2200" b="1" i="0" dirty="0"/>
              <a:t>net benefit to society </a:t>
            </a:r>
            <a:r>
              <a:rPr lang="en-GB" sz="2200" i="0" dirty="0"/>
              <a:t>at </a:t>
            </a:r>
            <a:r>
              <a:rPr lang="en-GB" sz="2200" i="0" dirty="0" smtClean="0"/>
              <a:t>EU level</a:t>
            </a:r>
          </a:p>
          <a:p>
            <a:pPr lvl="0">
              <a:buClr>
                <a:srgbClr val="0F5494"/>
              </a:buClr>
              <a:buFont typeface="Wingdings" panose="05000000000000000000" pitchFamily="2" charset="2"/>
              <a:buChar char="Ø"/>
            </a:pPr>
            <a:endParaRPr lang="en-GB" sz="2200" i="0" dirty="0"/>
          </a:p>
          <a:p>
            <a:pPr lvl="0">
              <a:buClr>
                <a:srgbClr val="0F5494"/>
              </a:buClr>
              <a:buFont typeface="Wingdings" panose="05000000000000000000" pitchFamily="2" charset="2"/>
              <a:buChar char="Ø"/>
            </a:pPr>
            <a:r>
              <a:rPr lang="en-GB" sz="2200" b="1" i="0" dirty="0" smtClean="0"/>
              <a:t>Progression </a:t>
            </a:r>
            <a:r>
              <a:rPr lang="en-GB" sz="2200" b="1" i="0" dirty="0"/>
              <a:t>rates </a:t>
            </a:r>
            <a:r>
              <a:rPr lang="en-GB" sz="2200" i="0" dirty="0"/>
              <a:t>and </a:t>
            </a:r>
            <a:r>
              <a:rPr lang="en-GB" sz="2200" b="1" i="0" dirty="0"/>
              <a:t>time extensions </a:t>
            </a:r>
            <a:r>
              <a:rPr lang="en-GB" sz="2200" i="0" dirty="0"/>
              <a:t>lead to </a:t>
            </a:r>
            <a:r>
              <a:rPr lang="en-GB" sz="2200" b="1" i="0" dirty="0"/>
              <a:t>similar benefits </a:t>
            </a:r>
            <a:r>
              <a:rPr lang="en-GB" sz="2200" i="0" dirty="0"/>
              <a:t>in the longer </a:t>
            </a:r>
            <a:r>
              <a:rPr lang="en-GB" sz="2200" i="0" dirty="0" smtClean="0"/>
              <a:t>term</a:t>
            </a:r>
          </a:p>
          <a:p>
            <a:pPr lvl="0">
              <a:buClr>
                <a:srgbClr val="0F5494"/>
              </a:buClr>
              <a:buFont typeface="Wingdings" panose="05000000000000000000" pitchFamily="2" charset="2"/>
              <a:buChar char="Ø"/>
            </a:pPr>
            <a:endParaRPr lang="en-GB" sz="2200" i="0" dirty="0"/>
          </a:p>
          <a:p>
            <a:pPr lvl="0">
              <a:buClr>
                <a:srgbClr val="0F5494"/>
              </a:buClr>
              <a:buFont typeface="Wingdings" panose="05000000000000000000" pitchFamily="2" charset="2"/>
              <a:buChar char="Ø"/>
            </a:pPr>
            <a:r>
              <a:rPr lang="en-GB" sz="2200" i="0" dirty="0"/>
              <a:t>The </a:t>
            </a:r>
            <a:r>
              <a:rPr lang="en-GB" sz="2200" i="0" dirty="0" smtClean="0"/>
              <a:t>more </a:t>
            </a:r>
            <a:r>
              <a:rPr lang="en-GB" sz="2200" b="1" i="0" dirty="0" smtClean="0"/>
              <a:t>ambitious recycling targets </a:t>
            </a:r>
            <a:r>
              <a:rPr lang="en-GB" sz="2200" i="0" dirty="0" smtClean="0"/>
              <a:t>considered lead to </a:t>
            </a:r>
            <a:r>
              <a:rPr lang="en-GB" sz="2200" b="1" i="0" dirty="0" smtClean="0"/>
              <a:t>greater overall benefits </a:t>
            </a:r>
            <a:r>
              <a:rPr lang="en-GB" sz="2200" i="0" dirty="0"/>
              <a:t>for the EU and </a:t>
            </a:r>
            <a:r>
              <a:rPr lang="en-GB" sz="2200" i="0" dirty="0" smtClean="0"/>
              <a:t>MS</a:t>
            </a:r>
          </a:p>
          <a:p>
            <a:pPr lvl="0">
              <a:buClr>
                <a:srgbClr val="0F5494"/>
              </a:buClr>
              <a:buFont typeface="Wingdings" panose="05000000000000000000" pitchFamily="2" charset="2"/>
              <a:buChar char="Ø"/>
            </a:pPr>
            <a:endParaRPr lang="en-GB" sz="2200" i="0" dirty="0"/>
          </a:p>
          <a:p>
            <a:pPr lvl="0">
              <a:buClr>
                <a:srgbClr val="0F5494"/>
              </a:buClr>
              <a:buFont typeface="Wingdings" panose="05000000000000000000" pitchFamily="2" charset="2"/>
              <a:buChar char="Ø"/>
            </a:pPr>
            <a:r>
              <a:rPr lang="en-GB" sz="2200" i="0" dirty="0" smtClean="0"/>
              <a:t>The </a:t>
            </a:r>
            <a:r>
              <a:rPr lang="en-GB" sz="2200" i="0" dirty="0"/>
              <a:t>larger the distance to targets, the </a:t>
            </a:r>
            <a:r>
              <a:rPr lang="en-GB" sz="2200" i="0" dirty="0" smtClean="0"/>
              <a:t>higher the </a:t>
            </a:r>
            <a:r>
              <a:rPr lang="en-GB" sz="2200" b="1" i="0" dirty="0"/>
              <a:t>job creation </a:t>
            </a:r>
            <a:r>
              <a:rPr lang="en-GB" sz="2200" i="0" dirty="0" smtClean="0"/>
              <a:t>potential in MS </a:t>
            </a:r>
            <a:endParaRPr lang="en-GB" sz="2200" i="0" dirty="0"/>
          </a:p>
          <a:p>
            <a:endParaRPr lang="en-GB" dirty="0"/>
          </a:p>
        </p:txBody>
      </p:sp>
      <p:sp>
        <p:nvSpPr>
          <p:cNvPr id="6" name="Title 1"/>
          <p:cNvSpPr txBox="1">
            <a:spLocks/>
          </p:cNvSpPr>
          <p:nvPr/>
        </p:nvSpPr>
        <p:spPr bwMode="auto">
          <a:xfrm>
            <a:off x="0" y="12104"/>
            <a:ext cx="4067944"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marL="0" lvl="0"/>
            <a:r>
              <a:rPr lang="en-GB" sz="2400" kern="0" dirty="0" smtClean="0">
                <a:solidFill>
                  <a:srgbClr val="FFD624"/>
                </a:solidFill>
                <a:latin typeface="Verdana" pitchFamily="34" charset="0"/>
                <a:ea typeface="+mn-ea"/>
                <a:cs typeface="+mn-cs"/>
              </a:rPr>
              <a:t>Assessing Impacts: </a:t>
            </a:r>
            <a:r>
              <a:rPr lang="en-GB" sz="1800" kern="0" dirty="0" smtClean="0">
                <a:solidFill>
                  <a:srgbClr val="FFD624"/>
                </a:solidFill>
                <a:latin typeface="Verdana" pitchFamily="34" charset="0"/>
                <a:ea typeface="+mn-ea"/>
                <a:cs typeface="+mn-cs"/>
              </a:rPr>
              <a:t>Conclusions on quantitative aspects</a:t>
            </a:r>
            <a:endParaRPr lang="en-GB" sz="1800" kern="0" dirty="0">
              <a:solidFill>
                <a:srgbClr val="FFD624"/>
              </a:solidFill>
              <a:latin typeface="Verdana" pitchFamily="34" charset="0"/>
              <a:ea typeface="+mn-ea"/>
              <a:cs typeface="+mn-cs"/>
            </a:endParaRPr>
          </a:p>
        </p:txBody>
      </p:sp>
    </p:spTree>
    <p:extLst>
      <p:ext uri="{BB962C8B-B14F-4D97-AF65-F5344CB8AC3E}">
        <p14:creationId xmlns:p14="http://schemas.microsoft.com/office/powerpoint/2010/main" val="695161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016" y="1196752"/>
            <a:ext cx="8856984" cy="3529013"/>
          </a:xfrm>
        </p:spPr>
        <p:txBody>
          <a:bodyPr/>
          <a:lstStyle/>
          <a:p>
            <a:pPr lvl="0">
              <a:buClr>
                <a:srgbClr val="0F5494"/>
              </a:buClr>
              <a:buFont typeface="Wingdings" panose="05000000000000000000" pitchFamily="2" charset="2"/>
              <a:buChar char="Ø"/>
            </a:pPr>
            <a:r>
              <a:rPr lang="en-GB" sz="2200" i="0" dirty="0"/>
              <a:t>All options contribute to </a:t>
            </a:r>
          </a:p>
          <a:p>
            <a:pPr lvl="1">
              <a:buClr>
                <a:srgbClr val="0F5494"/>
              </a:buClr>
              <a:buFont typeface="Wingdings" panose="05000000000000000000" pitchFamily="2" charset="2"/>
              <a:buChar char="ü"/>
            </a:pPr>
            <a:r>
              <a:rPr lang="en-GB" sz="2200" dirty="0"/>
              <a:t>simplification, </a:t>
            </a:r>
          </a:p>
          <a:p>
            <a:pPr lvl="1">
              <a:buClr>
                <a:srgbClr val="0F5494"/>
              </a:buClr>
              <a:buFont typeface="Wingdings" panose="05000000000000000000" pitchFamily="2" charset="2"/>
              <a:buChar char="ü"/>
            </a:pPr>
            <a:r>
              <a:rPr lang="en-GB" sz="2200" dirty="0"/>
              <a:t>better implementation, </a:t>
            </a:r>
          </a:p>
          <a:p>
            <a:pPr lvl="1">
              <a:buClr>
                <a:srgbClr val="0F5494"/>
              </a:buClr>
              <a:buFont typeface="Wingdings" panose="05000000000000000000" pitchFamily="2" charset="2"/>
              <a:buChar char="ü"/>
            </a:pPr>
            <a:r>
              <a:rPr lang="en-GB" sz="2200" dirty="0"/>
              <a:t>dissemination of best practices, </a:t>
            </a:r>
          </a:p>
          <a:p>
            <a:pPr lvl="1">
              <a:buClr>
                <a:srgbClr val="0F5494"/>
              </a:buClr>
              <a:buFont typeface="Wingdings" panose="05000000000000000000" pitchFamily="2" charset="2"/>
              <a:buChar char="ü"/>
            </a:pPr>
            <a:r>
              <a:rPr lang="en-GB" sz="2200" dirty="0"/>
              <a:t>resource </a:t>
            </a:r>
            <a:r>
              <a:rPr lang="en-GB" sz="2200" dirty="0" smtClean="0"/>
              <a:t>efficiency</a:t>
            </a:r>
          </a:p>
          <a:p>
            <a:pPr lvl="1">
              <a:buClr>
                <a:srgbClr val="0F5494"/>
              </a:buClr>
              <a:buFont typeface="Wingdings" panose="05000000000000000000" pitchFamily="2" charset="2"/>
              <a:buChar char="ü"/>
            </a:pPr>
            <a:endParaRPr lang="en-GB" sz="900" dirty="0"/>
          </a:p>
          <a:p>
            <a:pPr lvl="0">
              <a:buClr>
                <a:srgbClr val="0F5494"/>
              </a:buClr>
              <a:buFont typeface="Wingdings" panose="05000000000000000000" pitchFamily="2" charset="2"/>
              <a:buChar char="Ø"/>
            </a:pPr>
            <a:r>
              <a:rPr lang="en-US" sz="2200" i="0" dirty="0" smtClean="0"/>
              <a:t>The </a:t>
            </a:r>
            <a:r>
              <a:rPr lang="en-US" sz="2200" b="1" i="0" dirty="0" smtClean="0"/>
              <a:t>time extension </a:t>
            </a:r>
            <a:r>
              <a:rPr lang="en-US" sz="2200" i="0" dirty="0" smtClean="0"/>
              <a:t>approach is </a:t>
            </a:r>
            <a:r>
              <a:rPr lang="en-US" sz="2200" b="1" i="0" dirty="0" smtClean="0"/>
              <a:t>less complex</a:t>
            </a:r>
            <a:r>
              <a:rPr lang="en-US" sz="2200" i="0" dirty="0" smtClean="0"/>
              <a:t>, while having similar benefits in the long run</a:t>
            </a:r>
          </a:p>
          <a:p>
            <a:pPr lvl="0">
              <a:buClr>
                <a:srgbClr val="0F5494"/>
              </a:buClr>
              <a:buFont typeface="Wingdings" panose="05000000000000000000" pitchFamily="2" charset="2"/>
              <a:buChar char="Ø"/>
            </a:pPr>
            <a:endParaRPr lang="en-US" sz="900" i="0" dirty="0" smtClean="0"/>
          </a:p>
          <a:p>
            <a:pPr lvl="0">
              <a:buClr>
                <a:srgbClr val="0F5494"/>
              </a:buClr>
              <a:buFont typeface="Wingdings" panose="05000000000000000000" pitchFamily="2" charset="2"/>
              <a:buChar char="Ø"/>
            </a:pPr>
            <a:r>
              <a:rPr lang="en-US" sz="2200" b="1" i="0" dirty="0" smtClean="0"/>
              <a:t>Moderate </a:t>
            </a:r>
            <a:r>
              <a:rPr lang="en-US" sz="2200" b="1" i="0" dirty="0"/>
              <a:t>targets plus review clauses </a:t>
            </a:r>
            <a:r>
              <a:rPr lang="en-US" sz="2200" i="0" dirty="0"/>
              <a:t>are preferable at this </a:t>
            </a:r>
            <a:r>
              <a:rPr lang="en-US" sz="2200" i="0" dirty="0" smtClean="0"/>
              <a:t>stage</a:t>
            </a:r>
          </a:p>
          <a:p>
            <a:pPr lvl="0">
              <a:buClr>
                <a:srgbClr val="0F5494"/>
              </a:buClr>
              <a:buFont typeface="Wingdings" panose="05000000000000000000" pitchFamily="2" charset="2"/>
              <a:buChar char="Ø"/>
            </a:pPr>
            <a:endParaRPr lang="en-GB" sz="900" i="0" dirty="0"/>
          </a:p>
          <a:p>
            <a:pPr lvl="0">
              <a:buClr>
                <a:srgbClr val="0F5494"/>
              </a:buClr>
              <a:buFont typeface="Wingdings" panose="05000000000000000000" pitchFamily="2" charset="2"/>
              <a:buChar char="Ø"/>
            </a:pPr>
            <a:r>
              <a:rPr lang="en-GB" sz="2200" b="1" i="0" dirty="0" smtClean="0"/>
              <a:t>Combining </a:t>
            </a:r>
            <a:r>
              <a:rPr lang="en-GB" sz="2200" b="1" i="0" dirty="0"/>
              <a:t>targets </a:t>
            </a:r>
            <a:r>
              <a:rPr lang="en-GB" sz="2200" i="0" dirty="0"/>
              <a:t>for recycling/reuse and landfilling reduction leads to greater </a:t>
            </a:r>
            <a:r>
              <a:rPr lang="en-GB" sz="2200" b="1" i="0" dirty="0"/>
              <a:t>coherence</a:t>
            </a:r>
            <a:r>
              <a:rPr lang="en-GB" sz="2200" i="0" dirty="0"/>
              <a:t> and </a:t>
            </a:r>
            <a:r>
              <a:rPr lang="en-GB" sz="2200" b="1" i="0" dirty="0"/>
              <a:t>investment certainty</a:t>
            </a:r>
          </a:p>
          <a:p>
            <a:endParaRPr lang="en-GB" dirty="0"/>
          </a:p>
        </p:txBody>
      </p:sp>
      <p:sp>
        <p:nvSpPr>
          <p:cNvPr id="5" name="Title 1"/>
          <p:cNvSpPr txBox="1">
            <a:spLocks/>
          </p:cNvSpPr>
          <p:nvPr/>
        </p:nvSpPr>
        <p:spPr bwMode="auto">
          <a:xfrm>
            <a:off x="0" y="12104"/>
            <a:ext cx="4067944"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marL="0" lvl="0"/>
            <a:r>
              <a:rPr lang="en-GB" sz="2400" kern="0" dirty="0" smtClean="0">
                <a:solidFill>
                  <a:srgbClr val="FFD624"/>
                </a:solidFill>
                <a:latin typeface="Verdana" pitchFamily="34" charset="0"/>
                <a:ea typeface="+mn-ea"/>
                <a:cs typeface="+mn-cs"/>
              </a:rPr>
              <a:t>Assessing Impacts: </a:t>
            </a:r>
            <a:r>
              <a:rPr lang="en-GB" sz="1800" kern="0" dirty="0" smtClean="0">
                <a:solidFill>
                  <a:srgbClr val="FFD624"/>
                </a:solidFill>
                <a:latin typeface="Verdana" pitchFamily="34" charset="0"/>
                <a:ea typeface="+mn-ea"/>
                <a:cs typeface="+mn-cs"/>
              </a:rPr>
              <a:t>Conclusions on qualitative aspects</a:t>
            </a:r>
            <a:endParaRPr lang="en-GB" sz="1800" kern="0" dirty="0">
              <a:solidFill>
                <a:srgbClr val="FFD624"/>
              </a:solidFill>
              <a:latin typeface="Verdana" pitchFamily="34" charset="0"/>
              <a:ea typeface="+mn-ea"/>
              <a:cs typeface="+mn-cs"/>
            </a:endParaRPr>
          </a:p>
        </p:txBody>
      </p:sp>
    </p:spTree>
    <p:extLst>
      <p:ext uri="{BB962C8B-B14F-4D97-AF65-F5344CB8AC3E}">
        <p14:creationId xmlns:p14="http://schemas.microsoft.com/office/powerpoint/2010/main" val="3981259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3529013"/>
          </a:xfrm>
        </p:spPr>
        <p:txBody>
          <a:bodyPr/>
          <a:lstStyle/>
          <a:p>
            <a:pPr lvl="0">
              <a:buClr>
                <a:srgbClr val="0F5494"/>
              </a:buClr>
              <a:buFont typeface="Wingdings" panose="05000000000000000000" pitchFamily="2" charset="2"/>
              <a:buChar char="Ø"/>
            </a:pPr>
            <a:r>
              <a:rPr lang="en-GB" sz="2200" i="0" dirty="0" smtClean="0"/>
              <a:t>MSW reuse/recycling </a:t>
            </a:r>
          </a:p>
          <a:p>
            <a:pPr lvl="1">
              <a:buClr>
                <a:srgbClr val="0F5494"/>
              </a:buClr>
              <a:buFont typeface="Wingdings" panose="05000000000000000000" pitchFamily="2" charset="2"/>
              <a:buChar char="ü"/>
            </a:pPr>
            <a:r>
              <a:rPr lang="en-GB" b="1" i="0" dirty="0" smtClean="0"/>
              <a:t>60% by 2025 </a:t>
            </a:r>
          </a:p>
          <a:p>
            <a:pPr lvl="1">
              <a:buClr>
                <a:srgbClr val="0F5494"/>
              </a:buClr>
              <a:buFont typeface="Wingdings" panose="05000000000000000000" pitchFamily="2" charset="2"/>
              <a:buChar char="ü"/>
            </a:pPr>
            <a:r>
              <a:rPr lang="en-GB" b="1" i="0" dirty="0" smtClean="0"/>
              <a:t>65%by 2030</a:t>
            </a:r>
          </a:p>
          <a:p>
            <a:pPr lvl="1">
              <a:buClr>
                <a:srgbClr val="0F5494"/>
              </a:buClr>
              <a:buFont typeface="Wingdings" panose="05000000000000000000" pitchFamily="2" charset="2"/>
              <a:buChar char="ü"/>
            </a:pPr>
            <a:r>
              <a:rPr lang="en-GB" b="1" i="0" dirty="0" smtClean="0"/>
              <a:t>5 </a:t>
            </a:r>
            <a:r>
              <a:rPr lang="en-GB" b="1" i="0" dirty="0"/>
              <a:t>year extension possibility </a:t>
            </a:r>
            <a:r>
              <a:rPr lang="en-GB" b="1" i="0" dirty="0" smtClean="0"/>
              <a:t>for some MS</a:t>
            </a:r>
          </a:p>
          <a:p>
            <a:pPr lvl="0">
              <a:buClr>
                <a:srgbClr val="0F5494"/>
              </a:buClr>
              <a:buFont typeface="Wingdings" panose="05000000000000000000" pitchFamily="2" charset="2"/>
              <a:buChar char="Ø"/>
            </a:pPr>
            <a:endParaRPr lang="en-GB" sz="1600" i="0" dirty="0"/>
          </a:p>
          <a:p>
            <a:pPr>
              <a:buClr>
                <a:srgbClr val="0F5494"/>
              </a:buClr>
              <a:buFont typeface="Wingdings" panose="05000000000000000000" pitchFamily="2" charset="2"/>
              <a:buChar char="Ø"/>
            </a:pPr>
            <a:r>
              <a:rPr lang="en-GB" sz="2200" i="0" dirty="0"/>
              <a:t>PW reuse/recycling </a:t>
            </a:r>
          </a:p>
          <a:p>
            <a:pPr lvl="1">
              <a:buClr>
                <a:srgbClr val="0F5494"/>
              </a:buClr>
              <a:buFont typeface="Wingdings" panose="05000000000000000000" pitchFamily="2" charset="2"/>
              <a:buChar char="ü"/>
            </a:pPr>
            <a:r>
              <a:rPr lang="en-GB" b="1" i="0" dirty="0" smtClean="0"/>
              <a:t>65% by 2025</a:t>
            </a:r>
          </a:p>
          <a:p>
            <a:pPr lvl="1">
              <a:buClr>
                <a:srgbClr val="0F5494"/>
              </a:buClr>
              <a:buFont typeface="Wingdings" panose="05000000000000000000" pitchFamily="2" charset="2"/>
              <a:buChar char="ü"/>
            </a:pPr>
            <a:r>
              <a:rPr lang="en-GB" b="1" i="0" dirty="0" smtClean="0"/>
              <a:t>75% by 2030</a:t>
            </a:r>
          </a:p>
          <a:p>
            <a:pPr lvl="1">
              <a:buClr>
                <a:srgbClr val="0F5494"/>
              </a:buClr>
              <a:buFont typeface="Wingdings" panose="05000000000000000000" pitchFamily="2" charset="2"/>
              <a:buChar char="ü"/>
            </a:pPr>
            <a:r>
              <a:rPr lang="en-GB" b="1" i="0" dirty="0" smtClean="0"/>
              <a:t>Specific targets for plastic, paper, glass, wood, ferrous metal and aluminiu</a:t>
            </a:r>
            <a:r>
              <a:rPr lang="en-GB" dirty="0" smtClean="0"/>
              <a:t>m </a:t>
            </a:r>
            <a:endParaRPr lang="en-GB" b="1" i="0" dirty="0" smtClean="0"/>
          </a:p>
          <a:p>
            <a:pPr lvl="0">
              <a:buClr>
                <a:srgbClr val="0F5494"/>
              </a:buClr>
              <a:buFont typeface="Wingdings" panose="05000000000000000000" pitchFamily="2" charset="2"/>
              <a:buChar char="Ø"/>
            </a:pPr>
            <a:endParaRPr lang="en-GB" sz="1600" i="0" dirty="0"/>
          </a:p>
          <a:p>
            <a:pPr lvl="0">
              <a:buClr>
                <a:srgbClr val="0F5494"/>
              </a:buClr>
              <a:buFont typeface="Wingdings" panose="05000000000000000000" pitchFamily="2" charset="2"/>
              <a:buChar char="Ø"/>
            </a:pPr>
            <a:r>
              <a:rPr lang="en-GB" sz="2200" i="0" dirty="0" smtClean="0"/>
              <a:t>MSW </a:t>
            </a:r>
            <a:r>
              <a:rPr lang="en-GB" sz="2200" i="0" dirty="0"/>
              <a:t>landfill </a:t>
            </a:r>
            <a:endParaRPr lang="en-GB" sz="2200" i="0" dirty="0" smtClean="0"/>
          </a:p>
          <a:p>
            <a:pPr lvl="1">
              <a:buClr>
                <a:srgbClr val="0F5494"/>
              </a:buClr>
              <a:buFont typeface="Wingdings" panose="05000000000000000000" pitchFamily="2" charset="2"/>
              <a:buChar char="ü"/>
            </a:pPr>
            <a:r>
              <a:rPr lang="en-GB" b="1" i="0" dirty="0" smtClean="0"/>
              <a:t>10</a:t>
            </a:r>
            <a:r>
              <a:rPr lang="en-GB" b="1" i="0" dirty="0"/>
              <a:t>% max </a:t>
            </a:r>
            <a:r>
              <a:rPr lang="en-GB" b="1" i="0" dirty="0" smtClean="0"/>
              <a:t>by </a:t>
            </a:r>
            <a:r>
              <a:rPr lang="en-GB" b="1" i="0" dirty="0"/>
              <a:t>2030 </a:t>
            </a:r>
            <a:endParaRPr lang="en-GB" b="1" i="0" dirty="0" smtClean="0"/>
          </a:p>
          <a:p>
            <a:pPr lvl="1">
              <a:buClr>
                <a:srgbClr val="0F5494"/>
              </a:buClr>
              <a:buFont typeface="Wingdings" panose="05000000000000000000" pitchFamily="2" charset="2"/>
              <a:buChar char="ü"/>
            </a:pPr>
            <a:r>
              <a:rPr lang="en-GB" b="1" i="0" dirty="0" smtClean="0"/>
              <a:t>5 </a:t>
            </a:r>
            <a:r>
              <a:rPr lang="en-GB" b="1" i="0" dirty="0"/>
              <a:t>year extension </a:t>
            </a:r>
            <a:r>
              <a:rPr lang="en-GB" b="1" i="0" dirty="0" smtClean="0"/>
              <a:t>possibility</a:t>
            </a:r>
            <a:r>
              <a:rPr lang="en-GB" dirty="0"/>
              <a:t> for some MS</a:t>
            </a:r>
            <a:endParaRPr lang="en-GB" i="0" dirty="0"/>
          </a:p>
          <a:p>
            <a:endParaRPr lang="en-GB" dirty="0"/>
          </a:p>
        </p:txBody>
      </p:sp>
      <p:sp>
        <p:nvSpPr>
          <p:cNvPr id="4" name="Title 1"/>
          <p:cNvSpPr txBox="1">
            <a:spLocks/>
          </p:cNvSpPr>
          <p:nvPr/>
        </p:nvSpPr>
        <p:spPr bwMode="auto">
          <a:xfrm>
            <a:off x="19100" y="27980"/>
            <a:ext cx="412085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800" kern="0" dirty="0" smtClean="0">
                <a:solidFill>
                  <a:srgbClr val="FFD624"/>
                </a:solidFill>
              </a:rPr>
              <a:t>Preferred option:</a:t>
            </a:r>
          </a:p>
          <a:p>
            <a:r>
              <a:rPr lang="en-GB" sz="2800" kern="0" dirty="0" smtClean="0">
                <a:solidFill>
                  <a:srgbClr val="FFD624"/>
                </a:solidFill>
              </a:rPr>
              <a:t>3.9(c)</a:t>
            </a:r>
            <a:endParaRPr lang="en-GB" sz="2800" kern="0" dirty="0">
              <a:solidFill>
                <a:srgbClr val="FFD624"/>
              </a:solidFill>
            </a:endParaRPr>
          </a:p>
        </p:txBody>
      </p:sp>
    </p:spTree>
    <p:extLst>
      <p:ext uri="{BB962C8B-B14F-4D97-AF65-F5344CB8AC3E}">
        <p14:creationId xmlns:p14="http://schemas.microsoft.com/office/powerpoint/2010/main" val="3255389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0" y="1412776"/>
            <a:ext cx="9145015" cy="4896543"/>
          </a:xfrm>
          <a:prstGeom prst="rect">
            <a:avLst/>
          </a:prstGeom>
          <a:noFill/>
          <a:ln>
            <a:noFill/>
          </a:ln>
        </p:spPr>
      </p:pic>
      <p:sp>
        <p:nvSpPr>
          <p:cNvPr id="5" name="Title 1"/>
          <p:cNvSpPr txBox="1">
            <a:spLocks/>
          </p:cNvSpPr>
          <p:nvPr/>
        </p:nvSpPr>
        <p:spPr bwMode="auto">
          <a:xfrm>
            <a:off x="5364088" y="6342062"/>
            <a:ext cx="3793356"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r>
              <a:rPr lang="en-GB" sz="1600" b="0" i="1" kern="0" dirty="0"/>
              <a:t>versus full </a:t>
            </a:r>
            <a:r>
              <a:rPr lang="en-GB" sz="1600" b="0" i="1" kern="0" dirty="0" smtClean="0"/>
              <a:t>implementation</a:t>
            </a:r>
            <a:endParaRPr lang="en-GB" sz="1600" b="0" i="1" kern="0" dirty="0"/>
          </a:p>
        </p:txBody>
      </p:sp>
      <p:sp>
        <p:nvSpPr>
          <p:cNvPr id="6"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Preferred option: Financial savings</a:t>
            </a:r>
            <a:endParaRPr lang="en-GB" sz="2400" kern="0" dirty="0">
              <a:solidFill>
                <a:srgbClr val="FFD624"/>
              </a:solidFill>
            </a:endParaRPr>
          </a:p>
        </p:txBody>
      </p:sp>
    </p:spTree>
    <p:extLst>
      <p:ext uri="{BB962C8B-B14F-4D97-AF65-F5344CB8AC3E}">
        <p14:creationId xmlns:p14="http://schemas.microsoft.com/office/powerpoint/2010/main" val="126059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0" y="1412776"/>
            <a:ext cx="9144000" cy="5040560"/>
          </a:xfrm>
          <a:prstGeom prst="rect">
            <a:avLst/>
          </a:prstGeom>
          <a:noFill/>
          <a:ln>
            <a:noFill/>
          </a:ln>
        </p:spPr>
      </p:pic>
      <p:sp>
        <p:nvSpPr>
          <p:cNvPr id="5" name="Title 1"/>
          <p:cNvSpPr txBox="1">
            <a:spLocks/>
          </p:cNvSpPr>
          <p:nvPr/>
        </p:nvSpPr>
        <p:spPr bwMode="auto">
          <a:xfrm>
            <a:off x="5364088" y="6342062"/>
            <a:ext cx="3793356"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r>
              <a:rPr lang="en-GB" sz="1600" b="0" i="1" kern="0" dirty="0"/>
              <a:t>versus full </a:t>
            </a:r>
            <a:r>
              <a:rPr lang="en-GB" sz="1600" b="0" i="1" kern="0" dirty="0" smtClean="0"/>
              <a:t>implementation</a:t>
            </a:r>
            <a:endParaRPr lang="en-GB" sz="1600" b="0" i="1" kern="0" dirty="0"/>
          </a:p>
        </p:txBody>
      </p:sp>
      <p:sp>
        <p:nvSpPr>
          <p:cNvPr id="7" name="Title 1"/>
          <p:cNvSpPr txBox="1">
            <a:spLocks/>
          </p:cNvSpPr>
          <p:nvPr/>
        </p:nvSpPr>
        <p:spPr bwMode="auto">
          <a:xfrm>
            <a:off x="-324544" y="30560"/>
            <a:ext cx="5128964"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Preferred Option:</a:t>
            </a:r>
          </a:p>
          <a:p>
            <a:r>
              <a:rPr lang="en-GB" sz="2400" kern="0" dirty="0" smtClean="0">
                <a:solidFill>
                  <a:srgbClr val="FFD624"/>
                </a:solidFill>
              </a:rPr>
              <a:t>Environmental impact</a:t>
            </a:r>
            <a:endParaRPr lang="en-GB" sz="2400" kern="0" dirty="0">
              <a:solidFill>
                <a:srgbClr val="FFD624"/>
              </a:solidFill>
            </a:endParaRPr>
          </a:p>
        </p:txBody>
      </p:sp>
    </p:spTree>
    <p:extLst>
      <p:ext uri="{BB962C8B-B14F-4D97-AF65-F5344CB8AC3E}">
        <p14:creationId xmlns:p14="http://schemas.microsoft.com/office/powerpoint/2010/main" val="3158150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1340768"/>
            <a:ext cx="7488832" cy="4032970"/>
          </a:xfrm>
          <a:prstGeom prst="rect">
            <a:avLst/>
          </a:prstGeom>
          <a:noFill/>
          <a:ln>
            <a:noFill/>
          </a:ln>
        </p:spPr>
      </p:pic>
      <p:graphicFrame>
        <p:nvGraphicFramePr>
          <p:cNvPr id="9" name="Table 8"/>
          <p:cNvGraphicFramePr>
            <a:graphicFrameLocks noGrp="1"/>
          </p:cNvGraphicFramePr>
          <p:nvPr>
            <p:extLst>
              <p:ext uri="{D42A27DB-BD31-4B8C-83A1-F6EECF244321}">
                <p14:modId xmlns:p14="http://schemas.microsoft.com/office/powerpoint/2010/main" val="203510148"/>
              </p:ext>
            </p:extLst>
          </p:nvPr>
        </p:nvGraphicFramePr>
        <p:xfrm>
          <a:off x="1331640" y="5373216"/>
          <a:ext cx="6261348" cy="1200527"/>
        </p:xfrm>
        <a:graphic>
          <a:graphicData uri="http://schemas.openxmlformats.org/drawingml/2006/table">
            <a:tbl>
              <a:tblPr firstRow="1" firstCol="1" lastRow="1" lastCol="1" bandRow="1"/>
              <a:tblGrid>
                <a:gridCol w="1162197"/>
                <a:gridCol w="819770"/>
                <a:gridCol w="637313"/>
                <a:gridCol w="728542"/>
                <a:gridCol w="910356"/>
                <a:gridCol w="1001585"/>
                <a:gridCol w="1001585"/>
              </a:tblGrid>
              <a:tr h="64963">
                <a:tc rowSpan="2">
                  <a:txBody>
                    <a:bodyPr/>
                    <a:lstStyle/>
                    <a:p>
                      <a:pPr algn="r"/>
                      <a:endParaRPr lang="en-GB" sz="12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Financial Costs</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External Costs</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Net Social Costs</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Employment</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Greenhouse Gas Reduction</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GB"/>
                    </a:p>
                  </a:txBody>
                  <a:tcPr/>
                </a:tc>
              </a:tr>
              <a:tr h="637505">
                <a:tc vMerge="1">
                  <a:txBody>
                    <a:bodyPr/>
                    <a:lstStyle/>
                    <a:p>
                      <a:endParaRPr lang="en-GB"/>
                    </a:p>
                  </a:txBody>
                  <a:tcPr/>
                </a:tc>
                <a:tc gridSpan="3">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NPV 2015-2035, € Billion 2015 Real Term Prices</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GB"/>
                    </a:p>
                  </a:txBody>
                  <a:tcPr/>
                </a:tc>
                <a:tc hMerge="1">
                  <a:txBody>
                    <a:bodyPr/>
                    <a:lstStyle/>
                    <a:p>
                      <a:endParaRPr lang="en-GB"/>
                    </a:p>
                  </a:txBody>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1,000 FTEs in 2035</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dirty="0">
                          <a:solidFill>
                            <a:srgbClr val="000000"/>
                          </a:solidFill>
                          <a:effectLst/>
                          <a:latin typeface="Calibri"/>
                          <a:ea typeface="Times New Roman"/>
                          <a:cs typeface="Times New Roman"/>
                        </a:rPr>
                        <a:t>Million Tonnes CO</a:t>
                      </a:r>
                      <a:r>
                        <a:rPr lang="en-GB" sz="1000" b="1" baseline="-25000" dirty="0">
                          <a:solidFill>
                            <a:srgbClr val="000000"/>
                          </a:solidFill>
                          <a:effectLst/>
                          <a:latin typeface="Calibri"/>
                          <a:ea typeface="Times New Roman"/>
                          <a:cs typeface="Times New Roman"/>
                        </a:rPr>
                        <a:t>2</a:t>
                      </a:r>
                      <a:r>
                        <a:rPr lang="en-GB" sz="1000" b="1" dirty="0">
                          <a:solidFill>
                            <a:srgbClr val="000000"/>
                          </a:solidFill>
                          <a:effectLst/>
                          <a:latin typeface="Calibri"/>
                          <a:ea typeface="Times New Roman"/>
                          <a:cs typeface="Times New Roman"/>
                        </a:rPr>
                        <a:t> </a:t>
                      </a:r>
                      <a:r>
                        <a:rPr lang="en-GB" sz="1000" b="1" baseline="-25000" dirty="0" err="1">
                          <a:solidFill>
                            <a:srgbClr val="000000"/>
                          </a:solidFill>
                          <a:effectLst/>
                          <a:latin typeface="Calibri"/>
                          <a:ea typeface="Times New Roman"/>
                          <a:cs typeface="Times New Roman"/>
                        </a:rPr>
                        <a:t>eq</a:t>
                      </a:r>
                      <a:r>
                        <a:rPr lang="en-GB" sz="1000" b="1" dirty="0">
                          <a:solidFill>
                            <a:srgbClr val="000000"/>
                          </a:solidFill>
                          <a:effectLst/>
                          <a:latin typeface="Calibri"/>
                          <a:ea typeface="Times New Roman"/>
                          <a:cs typeface="Times New Roman"/>
                        </a:rPr>
                        <a:t> in 2035</a:t>
                      </a:r>
                      <a:endParaRPr lang="en-GB"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GB" sz="1000" b="1" dirty="0">
                          <a:solidFill>
                            <a:srgbClr val="000000"/>
                          </a:solidFill>
                          <a:effectLst/>
                          <a:latin typeface="Calibri"/>
                          <a:ea typeface="Times New Roman"/>
                          <a:cs typeface="Times New Roman"/>
                        </a:rPr>
                        <a:t>Million Tonnes CO</a:t>
                      </a:r>
                      <a:r>
                        <a:rPr lang="en-GB" sz="1000" b="1" baseline="-25000" dirty="0">
                          <a:solidFill>
                            <a:srgbClr val="000000"/>
                          </a:solidFill>
                          <a:effectLst/>
                          <a:latin typeface="Calibri"/>
                          <a:ea typeface="Times New Roman"/>
                          <a:cs typeface="Times New Roman"/>
                        </a:rPr>
                        <a:t>2</a:t>
                      </a:r>
                      <a:r>
                        <a:rPr lang="en-GB" sz="1000" b="1" dirty="0">
                          <a:solidFill>
                            <a:srgbClr val="000000"/>
                          </a:solidFill>
                          <a:effectLst/>
                          <a:latin typeface="Calibri"/>
                          <a:ea typeface="Times New Roman"/>
                          <a:cs typeface="Times New Roman"/>
                        </a:rPr>
                        <a:t> </a:t>
                      </a:r>
                      <a:r>
                        <a:rPr lang="en-GB" sz="1000" b="1" baseline="-25000" dirty="0" err="1">
                          <a:solidFill>
                            <a:srgbClr val="000000"/>
                          </a:solidFill>
                          <a:effectLst/>
                          <a:latin typeface="Calibri"/>
                          <a:ea typeface="Times New Roman"/>
                          <a:cs typeface="Times New Roman"/>
                        </a:rPr>
                        <a:t>eq</a:t>
                      </a:r>
                      <a:r>
                        <a:rPr lang="en-GB" sz="1000" b="1" dirty="0">
                          <a:solidFill>
                            <a:srgbClr val="000000"/>
                          </a:solidFill>
                          <a:effectLst/>
                          <a:latin typeface="Calibri"/>
                          <a:ea typeface="Times New Roman"/>
                          <a:cs typeface="Times New Roman"/>
                        </a:rPr>
                        <a:t>, 2015-2035</a:t>
                      </a:r>
                      <a:endParaRPr lang="en-GB"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12502">
                <a:tc>
                  <a:txBody>
                    <a:bodyPr/>
                    <a:lstStyle/>
                    <a:p>
                      <a:pPr marL="0" marR="0" algn="r">
                        <a:lnSpc>
                          <a:spcPct val="115000"/>
                        </a:lnSpc>
                        <a:spcBef>
                          <a:spcPts val="0"/>
                        </a:spcBef>
                        <a:spcAft>
                          <a:spcPts val="0"/>
                        </a:spcAft>
                      </a:pPr>
                      <a:r>
                        <a:rPr lang="en-GB" sz="1000" b="1">
                          <a:solidFill>
                            <a:srgbClr val="000000"/>
                          </a:solidFill>
                          <a:effectLst/>
                          <a:latin typeface="Calibri"/>
                          <a:ea typeface="Times New Roman"/>
                          <a:cs typeface="Times New Roman"/>
                        </a:rPr>
                        <a:t>EU28</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-€4.93</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-€19.57</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-€24.50</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140</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000" b="1">
                          <a:solidFill>
                            <a:srgbClr val="000000"/>
                          </a:solidFill>
                          <a:effectLst/>
                          <a:latin typeface="Calibri"/>
                          <a:ea typeface="Times New Roman"/>
                          <a:cs typeface="Times New Roman"/>
                        </a:rPr>
                        <a:t>-45.1</a:t>
                      </a:r>
                      <a:endParaRPr lang="en-GB"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000" b="1" dirty="0">
                          <a:solidFill>
                            <a:srgbClr val="000000"/>
                          </a:solidFill>
                          <a:effectLst/>
                          <a:latin typeface="Calibri"/>
                          <a:ea typeface="Times New Roman"/>
                          <a:cs typeface="Times New Roman"/>
                        </a:rPr>
                        <a:t>-476.9</a:t>
                      </a:r>
                      <a:endParaRPr lang="en-GB"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Title 1"/>
          <p:cNvSpPr txBox="1">
            <a:spLocks/>
          </p:cNvSpPr>
          <p:nvPr/>
        </p:nvSpPr>
        <p:spPr bwMode="auto">
          <a:xfrm>
            <a:off x="-180528" y="1786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Preferred Option: Net </a:t>
            </a:r>
            <a:r>
              <a:rPr lang="en-GB" sz="2400" kern="0" dirty="0">
                <a:solidFill>
                  <a:srgbClr val="FFD624"/>
                </a:solidFill>
              </a:rPr>
              <a:t>S</a:t>
            </a:r>
            <a:r>
              <a:rPr lang="en-GB" sz="2400" kern="0" dirty="0" smtClean="0">
                <a:solidFill>
                  <a:srgbClr val="FFD624"/>
                </a:solidFill>
              </a:rPr>
              <a:t>ocial </a:t>
            </a:r>
            <a:r>
              <a:rPr lang="en-GB" sz="2400" kern="0" dirty="0">
                <a:solidFill>
                  <a:srgbClr val="FFD624"/>
                </a:solidFill>
              </a:rPr>
              <a:t>B</a:t>
            </a:r>
            <a:r>
              <a:rPr lang="en-GB" sz="2400" kern="0" dirty="0" smtClean="0">
                <a:solidFill>
                  <a:srgbClr val="FFD624"/>
                </a:solidFill>
              </a:rPr>
              <a:t>enefits</a:t>
            </a:r>
            <a:endParaRPr lang="en-GB" sz="2400" kern="0" dirty="0">
              <a:solidFill>
                <a:srgbClr val="FFD624"/>
              </a:solidFill>
            </a:endParaRPr>
          </a:p>
        </p:txBody>
      </p:sp>
    </p:spTree>
    <p:extLst>
      <p:ext uri="{BB962C8B-B14F-4D97-AF65-F5344CB8AC3E}">
        <p14:creationId xmlns:p14="http://schemas.microsoft.com/office/powerpoint/2010/main" val="2790981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996952"/>
            <a:ext cx="8532812" cy="1728787"/>
          </a:xfrm>
        </p:spPr>
        <p:txBody>
          <a:bodyPr/>
          <a:lstStyle/>
          <a:p>
            <a:pPr algn="ctr"/>
            <a:r>
              <a:rPr lang="en-GB" dirty="0" smtClean="0">
                <a:solidFill>
                  <a:srgbClr val="FFD624"/>
                </a:solidFill>
              </a:rPr>
              <a:t>III. Some </a:t>
            </a:r>
            <a:r>
              <a:rPr lang="en-GB" dirty="0">
                <a:solidFill>
                  <a:srgbClr val="FFD624"/>
                </a:solidFill>
              </a:rPr>
              <a:t>final remarks on the new </a:t>
            </a:r>
            <a:r>
              <a:rPr lang="en-GB" dirty="0" smtClean="0">
                <a:solidFill>
                  <a:srgbClr val="FFD624"/>
                </a:solidFill>
              </a:rPr>
              <a:t>proposal</a:t>
            </a:r>
          </a:p>
          <a:p>
            <a:pPr algn="ctr"/>
            <a:endParaRPr lang="en-GB" dirty="0"/>
          </a:p>
        </p:txBody>
      </p:sp>
    </p:spTree>
    <p:extLst>
      <p:ext uri="{BB962C8B-B14F-4D97-AF65-F5344CB8AC3E}">
        <p14:creationId xmlns:p14="http://schemas.microsoft.com/office/powerpoint/2010/main" val="186244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12776"/>
            <a:ext cx="8712968" cy="5184576"/>
          </a:xfrm>
        </p:spPr>
        <p:txBody>
          <a:bodyPr/>
          <a:lstStyle/>
          <a:p>
            <a:pPr marL="457200" indent="-457200">
              <a:buClr>
                <a:srgbClr val="0F5494"/>
              </a:buClr>
              <a:buFont typeface="+mj-lt"/>
              <a:buAutoNum type="arabicPeriod"/>
            </a:pPr>
            <a:r>
              <a:rPr lang="en-GB" sz="2000" i="0" dirty="0" smtClean="0"/>
              <a:t>Fine-tuning </a:t>
            </a:r>
            <a:r>
              <a:rPr lang="en-GB" sz="2000" b="1" i="0" dirty="0" smtClean="0"/>
              <a:t>definitions</a:t>
            </a:r>
          </a:p>
          <a:p>
            <a:pPr marL="457200" indent="-457200">
              <a:buClr>
                <a:srgbClr val="0F5494"/>
              </a:buClr>
              <a:buFont typeface="+mj-lt"/>
              <a:buAutoNum type="arabicPeriod"/>
            </a:pPr>
            <a:r>
              <a:rPr lang="en-GB" sz="2000" i="0" dirty="0" smtClean="0"/>
              <a:t>Reinforcing </a:t>
            </a:r>
            <a:r>
              <a:rPr lang="en-GB" sz="2000" b="1" i="0" dirty="0" smtClean="0"/>
              <a:t>prevention and reuse </a:t>
            </a:r>
            <a:r>
              <a:rPr lang="en-GB" sz="2000" i="0" dirty="0" smtClean="0"/>
              <a:t>provisions</a:t>
            </a:r>
          </a:p>
          <a:p>
            <a:pPr marL="457200" indent="-457200">
              <a:buClr>
                <a:srgbClr val="0F5494"/>
              </a:buClr>
              <a:buFont typeface="+mj-lt"/>
              <a:buAutoNum type="arabicPeriod"/>
            </a:pPr>
            <a:r>
              <a:rPr lang="en-GB" sz="2000" i="0" dirty="0" smtClean="0"/>
              <a:t>Maintaining simplification of </a:t>
            </a:r>
            <a:r>
              <a:rPr lang="en-GB" sz="2000" b="1" i="0" dirty="0" smtClean="0"/>
              <a:t>reporting</a:t>
            </a:r>
            <a:r>
              <a:rPr lang="en-GB" sz="2000" i="0" dirty="0" smtClean="0"/>
              <a:t> and removing </a:t>
            </a:r>
            <a:r>
              <a:rPr lang="en-GB" sz="2000" b="1" i="0" dirty="0" smtClean="0"/>
              <a:t>third party verification</a:t>
            </a:r>
            <a:r>
              <a:rPr lang="en-GB" sz="2000" i="0" dirty="0" smtClean="0"/>
              <a:t> of statistics </a:t>
            </a:r>
          </a:p>
          <a:p>
            <a:pPr marL="457200" indent="-457200">
              <a:buClr>
                <a:srgbClr val="0F5494"/>
              </a:buClr>
              <a:buFont typeface="+mj-lt"/>
              <a:buAutoNum type="arabicPeriod"/>
            </a:pPr>
            <a:r>
              <a:rPr lang="en-GB" sz="2000" i="0" dirty="0" smtClean="0"/>
              <a:t>Making the </a:t>
            </a:r>
            <a:r>
              <a:rPr lang="en-GB" sz="2000" b="1" i="0" dirty="0" smtClean="0"/>
              <a:t>early warning procedure </a:t>
            </a:r>
            <a:r>
              <a:rPr lang="en-GB" sz="2000" i="0" dirty="0" smtClean="0"/>
              <a:t>less burdensome for MS</a:t>
            </a:r>
          </a:p>
          <a:p>
            <a:pPr marL="457200" indent="-457200">
              <a:buClr>
                <a:srgbClr val="0F5494"/>
              </a:buClr>
              <a:buFont typeface="+mj-lt"/>
              <a:buAutoNum type="arabicPeriod"/>
            </a:pPr>
            <a:r>
              <a:rPr lang="en-GB" sz="2000" i="0" dirty="0" smtClean="0"/>
              <a:t>Fine-tuning and complementing </a:t>
            </a:r>
            <a:r>
              <a:rPr lang="en-GB" sz="2000" b="1" i="0" dirty="0" smtClean="0"/>
              <a:t>calculation rules</a:t>
            </a:r>
          </a:p>
          <a:p>
            <a:pPr marL="457200" indent="-457200">
              <a:buClr>
                <a:srgbClr val="0F5494"/>
              </a:buClr>
              <a:buFont typeface="+mj-lt"/>
              <a:buAutoNum type="arabicPeriod"/>
            </a:pPr>
            <a:r>
              <a:rPr lang="en-GB" sz="2000" i="0" dirty="0" smtClean="0"/>
              <a:t>Designing a </a:t>
            </a:r>
            <a:r>
              <a:rPr lang="en-GB" sz="2000" i="0" dirty="0"/>
              <a:t>robust </a:t>
            </a:r>
            <a:r>
              <a:rPr lang="en-GB" sz="2000" b="1" i="0" dirty="0"/>
              <a:t>set of targets</a:t>
            </a:r>
            <a:r>
              <a:rPr lang="en-GB" sz="2000" i="0" dirty="0"/>
              <a:t>: </a:t>
            </a:r>
          </a:p>
          <a:p>
            <a:pPr marL="857250" lvl="1" indent="-457200">
              <a:buClr>
                <a:srgbClr val="0F5494"/>
              </a:buClr>
              <a:buFont typeface="Wingdings" panose="05000000000000000000" pitchFamily="2" charset="2"/>
              <a:buChar char="ü"/>
            </a:pPr>
            <a:r>
              <a:rPr lang="en-GB" b="0" dirty="0" smtClean="0"/>
              <a:t>ambitious and feasible </a:t>
            </a:r>
            <a:r>
              <a:rPr lang="en-GB" dirty="0" smtClean="0"/>
              <a:t>recycling</a:t>
            </a:r>
            <a:r>
              <a:rPr lang="en-GB" b="0" dirty="0" smtClean="0"/>
              <a:t> and </a:t>
            </a:r>
            <a:r>
              <a:rPr lang="en-GB" dirty="0" smtClean="0"/>
              <a:t>landfill </a:t>
            </a:r>
            <a:r>
              <a:rPr lang="en-GB" dirty="0"/>
              <a:t>reduction </a:t>
            </a:r>
            <a:r>
              <a:rPr lang="en-GB" dirty="0" smtClean="0"/>
              <a:t>targets</a:t>
            </a:r>
          </a:p>
          <a:p>
            <a:pPr marL="857250" lvl="1" indent="-457200">
              <a:buClr>
                <a:srgbClr val="0F5494"/>
              </a:buClr>
              <a:buFont typeface="Wingdings" panose="05000000000000000000" pitchFamily="2" charset="2"/>
              <a:buChar char="ü"/>
            </a:pPr>
            <a:r>
              <a:rPr lang="en-GB" b="0" dirty="0" smtClean="0"/>
              <a:t>possibility </a:t>
            </a:r>
            <a:r>
              <a:rPr lang="en-GB" b="0" dirty="0"/>
              <a:t>for </a:t>
            </a:r>
            <a:r>
              <a:rPr lang="en-GB" dirty="0"/>
              <a:t>time </a:t>
            </a:r>
            <a:r>
              <a:rPr lang="en-GB" dirty="0" smtClean="0"/>
              <a:t>extensions</a:t>
            </a:r>
            <a:endParaRPr lang="en-GB" dirty="0"/>
          </a:p>
          <a:p>
            <a:pPr marL="857250" lvl="1" indent="-457200">
              <a:buClr>
                <a:srgbClr val="0F5494"/>
              </a:buClr>
              <a:buFont typeface="Wingdings" panose="05000000000000000000" pitchFamily="2" charset="2"/>
              <a:buChar char="ü"/>
            </a:pPr>
            <a:r>
              <a:rPr lang="en-GB" dirty="0"/>
              <a:t>no change </a:t>
            </a:r>
            <a:r>
              <a:rPr lang="en-GB" b="0" dirty="0"/>
              <a:t>of </a:t>
            </a:r>
            <a:r>
              <a:rPr lang="en-GB" dirty="0"/>
              <a:t>2020</a:t>
            </a:r>
            <a:r>
              <a:rPr lang="en-GB" b="0" dirty="0"/>
              <a:t> targets</a:t>
            </a:r>
          </a:p>
          <a:p>
            <a:pPr marL="457200" indent="-457200">
              <a:buClr>
                <a:srgbClr val="0F5494"/>
              </a:buClr>
              <a:buFont typeface="+mj-lt"/>
              <a:buAutoNum type="arabicPeriod"/>
            </a:pPr>
            <a:r>
              <a:rPr lang="en-GB" sz="2000" i="0" dirty="0" smtClean="0"/>
              <a:t>Improving provisions on </a:t>
            </a:r>
            <a:r>
              <a:rPr lang="en-GB" sz="2000" b="1" i="0" dirty="0" smtClean="0"/>
              <a:t>EPR </a:t>
            </a:r>
            <a:r>
              <a:rPr lang="en-GB" sz="2000" i="0" dirty="0" smtClean="0"/>
              <a:t>and</a:t>
            </a:r>
            <a:r>
              <a:rPr lang="en-GB" sz="2000" b="1" i="0" dirty="0" smtClean="0"/>
              <a:t> economic instruments</a:t>
            </a:r>
            <a:endParaRPr lang="en-GB" sz="2000" i="0" dirty="0" smtClean="0"/>
          </a:p>
          <a:p>
            <a:pPr marL="457200" indent="-457200">
              <a:buClr>
                <a:srgbClr val="0F5494"/>
              </a:buClr>
              <a:buFont typeface="+mj-lt"/>
              <a:buAutoNum type="arabicPeriod"/>
            </a:pPr>
            <a:r>
              <a:rPr lang="en-GB" sz="2000" i="0" dirty="0" smtClean="0"/>
              <a:t>Modifying some elements of </a:t>
            </a:r>
            <a:r>
              <a:rPr lang="en-GB" sz="2000" b="1" i="0" dirty="0" smtClean="0"/>
              <a:t>by-products</a:t>
            </a:r>
            <a:r>
              <a:rPr lang="en-GB" sz="2000" i="0" dirty="0" smtClean="0"/>
              <a:t> and </a:t>
            </a:r>
            <a:r>
              <a:rPr lang="en-GB" sz="2000" b="1" i="0" dirty="0" smtClean="0"/>
              <a:t>end-of-waste </a:t>
            </a:r>
            <a:r>
              <a:rPr lang="en-GB" sz="2000" i="0" dirty="0" smtClean="0"/>
              <a:t>provisions</a:t>
            </a:r>
          </a:p>
          <a:p>
            <a:pPr marL="457200" indent="-457200">
              <a:buClr>
                <a:srgbClr val="0F5494"/>
              </a:buClr>
              <a:buFont typeface="+mj-lt"/>
              <a:buAutoNum type="arabicPeriod"/>
            </a:pPr>
            <a:endParaRPr lang="en-GB" dirty="0" smtClean="0"/>
          </a:p>
          <a:p>
            <a:pPr marL="457200" indent="-457200">
              <a:buClr>
                <a:srgbClr val="0F5494"/>
              </a:buClr>
              <a:buFont typeface="+mj-lt"/>
              <a:buAutoNum type="arabicPeriod"/>
            </a:pPr>
            <a:endParaRPr lang="en-GB" dirty="0" smtClean="0"/>
          </a:p>
          <a:p>
            <a:pPr marL="457200" indent="-457200">
              <a:buClr>
                <a:srgbClr val="0F5494"/>
              </a:buClr>
              <a:buFont typeface="+mj-lt"/>
              <a:buAutoNum type="arabicPeriod"/>
            </a:pPr>
            <a:endParaRPr lang="en-GB" dirty="0"/>
          </a:p>
        </p:txBody>
      </p:sp>
      <p:sp>
        <p:nvSpPr>
          <p:cNvPr id="4" name="Title 1"/>
          <p:cNvSpPr txBox="1">
            <a:spLocks/>
          </p:cNvSpPr>
          <p:nvPr/>
        </p:nvSpPr>
        <p:spPr bwMode="auto">
          <a:xfrm>
            <a:off x="19100" y="27980"/>
            <a:ext cx="383282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r>
              <a:rPr lang="en-GB" sz="2400" kern="0" dirty="0" smtClean="0">
                <a:solidFill>
                  <a:srgbClr val="FFD624"/>
                </a:solidFill>
              </a:rPr>
              <a:t>The new proposal: main changes </a:t>
            </a:r>
            <a:endParaRPr lang="en-GB" sz="2400" kern="0" dirty="0">
              <a:solidFill>
                <a:srgbClr val="FFD624"/>
              </a:solidFill>
            </a:endParaRPr>
          </a:p>
        </p:txBody>
      </p:sp>
    </p:spTree>
    <p:extLst>
      <p:ext uri="{BB962C8B-B14F-4D97-AF65-F5344CB8AC3E}">
        <p14:creationId xmlns:p14="http://schemas.microsoft.com/office/powerpoint/2010/main" val="665294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467544" y="2132856"/>
            <a:ext cx="8532812" cy="3960440"/>
          </a:xfrm>
        </p:spPr>
        <p:txBody>
          <a:bodyPr/>
          <a:lstStyle/>
          <a:p>
            <a:endParaRPr lang="en-GB" dirty="0" smtClean="0"/>
          </a:p>
          <a:p>
            <a:pPr algn="ctr"/>
            <a:r>
              <a:rPr lang="en-GB" dirty="0" smtClean="0">
                <a:solidFill>
                  <a:srgbClr val="FFD624"/>
                </a:solidFill>
              </a:rPr>
              <a:t>Thank you for your attention!</a:t>
            </a:r>
          </a:p>
          <a:p>
            <a:pPr algn="ctr"/>
            <a:endParaRPr lang="en-GB" sz="2000" dirty="0" smtClean="0"/>
          </a:p>
          <a:p>
            <a:pPr algn="ctr"/>
            <a:endParaRPr lang="en-GB" sz="2000" dirty="0" smtClean="0"/>
          </a:p>
          <a:p>
            <a:pPr algn="ctr"/>
            <a:endParaRPr lang="en-GB" sz="2000" dirty="0" smtClean="0"/>
          </a:p>
          <a:p>
            <a:pPr algn="ctr"/>
            <a:r>
              <a:rPr lang="en-GB" sz="1600" dirty="0" smtClean="0"/>
              <a:t>Additional information:</a:t>
            </a:r>
          </a:p>
          <a:p>
            <a:pPr algn="ctr"/>
            <a:r>
              <a:rPr lang="en-GB" sz="1600" dirty="0" smtClean="0"/>
              <a:t>http</a:t>
            </a:r>
            <a:r>
              <a:rPr lang="en-GB" sz="1600"/>
              <a:t>://</a:t>
            </a:r>
            <a:r>
              <a:rPr lang="en-GB" sz="1600" smtClean="0"/>
              <a:t>ec.europa.eu/environment/waste/target_review.htm</a:t>
            </a:r>
            <a:r>
              <a:rPr lang="en-GB" sz="1600" dirty="0" smtClean="0"/>
              <a:t>    </a:t>
            </a:r>
            <a:endParaRPr lang="en-GB" sz="1600" dirty="0"/>
          </a:p>
        </p:txBody>
      </p:sp>
    </p:spTree>
    <p:extLst>
      <p:ext uri="{BB962C8B-B14F-4D97-AF65-F5344CB8AC3E}">
        <p14:creationId xmlns:p14="http://schemas.microsoft.com/office/powerpoint/2010/main" val="79528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76908" y="2492896"/>
            <a:ext cx="8532812" cy="1728787"/>
          </a:xfrm>
        </p:spPr>
        <p:txBody>
          <a:bodyPr/>
          <a:lstStyle/>
          <a:p>
            <a:pPr algn="ctr"/>
            <a:r>
              <a:rPr lang="en-GB" dirty="0" smtClean="0">
                <a:solidFill>
                  <a:srgbClr val="FFD624"/>
                </a:solidFill>
              </a:rPr>
              <a:t>I. 2014 </a:t>
            </a:r>
            <a:r>
              <a:rPr lang="en-GB" dirty="0">
                <a:solidFill>
                  <a:srgbClr val="FFD624"/>
                </a:solidFill>
              </a:rPr>
              <a:t>Impact </a:t>
            </a:r>
            <a:r>
              <a:rPr lang="en-GB" dirty="0" smtClean="0">
                <a:solidFill>
                  <a:srgbClr val="FFD624"/>
                </a:solidFill>
              </a:rPr>
              <a:t>Assessment: </a:t>
            </a:r>
          </a:p>
          <a:p>
            <a:pPr algn="ctr"/>
            <a:endParaRPr lang="en-GB" dirty="0" smtClean="0">
              <a:solidFill>
                <a:srgbClr val="FFD624"/>
              </a:solidFill>
            </a:endParaRPr>
          </a:p>
          <a:p>
            <a:pPr algn="ctr"/>
            <a:r>
              <a:rPr lang="en-GB" dirty="0" smtClean="0">
                <a:solidFill>
                  <a:srgbClr val="FFD624"/>
                </a:solidFill>
              </a:rPr>
              <a:t>Main Elements</a:t>
            </a:r>
          </a:p>
          <a:p>
            <a:endParaRPr lang="en-GB" dirty="0"/>
          </a:p>
        </p:txBody>
      </p:sp>
    </p:spTree>
    <p:extLst>
      <p:ext uri="{BB962C8B-B14F-4D97-AF65-F5344CB8AC3E}">
        <p14:creationId xmlns:p14="http://schemas.microsoft.com/office/powerpoint/2010/main" val="1816074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323850" y="333375"/>
            <a:ext cx="85074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8775" indent="-3587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a:endParaRPr lang="en-US" altLang="en-US" sz="3200">
              <a:solidFill>
                <a:srgbClr val="808080"/>
              </a:solidFill>
            </a:endParaRPr>
          </a:p>
        </p:txBody>
      </p:sp>
      <p:sp>
        <p:nvSpPr>
          <p:cNvPr id="15363" name="Text Box 23"/>
          <p:cNvSpPr txBox="1">
            <a:spLocks noChangeArrowheads="1"/>
          </p:cNvSpPr>
          <p:nvPr/>
        </p:nvSpPr>
        <p:spPr bwMode="auto">
          <a:xfrm>
            <a:off x="5018088" y="4387850"/>
            <a:ext cx="249237"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tabLst>
                <a:tab pos="358775" algn="l"/>
              </a:tabLst>
              <a:defRPr sz="1200">
                <a:solidFill>
                  <a:srgbClr val="0F5494"/>
                </a:solidFill>
                <a:latin typeface="Verdana" pitchFamily="34" charset="0"/>
              </a:defRPr>
            </a:lvl1pPr>
            <a:lvl2pPr marL="742950" indent="-285750" eaLnBrk="0" hangingPunct="0">
              <a:tabLst>
                <a:tab pos="358775" algn="l"/>
              </a:tabLst>
              <a:defRPr sz="1200">
                <a:solidFill>
                  <a:srgbClr val="0F5494"/>
                </a:solidFill>
                <a:latin typeface="Verdana" pitchFamily="34" charset="0"/>
              </a:defRPr>
            </a:lvl2pPr>
            <a:lvl3pPr marL="1143000" indent="-228600" eaLnBrk="0" hangingPunct="0">
              <a:tabLst>
                <a:tab pos="358775" algn="l"/>
              </a:tabLst>
              <a:defRPr sz="1200">
                <a:solidFill>
                  <a:srgbClr val="0F5494"/>
                </a:solidFill>
                <a:latin typeface="Verdana" pitchFamily="34" charset="0"/>
              </a:defRPr>
            </a:lvl3pPr>
            <a:lvl4pPr marL="1600200" indent="-228600" eaLnBrk="0" hangingPunct="0">
              <a:tabLst>
                <a:tab pos="358775" algn="l"/>
              </a:tabLst>
              <a:defRPr sz="1200">
                <a:solidFill>
                  <a:srgbClr val="0F5494"/>
                </a:solidFill>
                <a:latin typeface="Verdana" pitchFamily="34" charset="0"/>
              </a:defRPr>
            </a:lvl4pPr>
            <a:lvl5pPr marL="2057400" indent="-228600" eaLnBrk="0" hangingPunct="0">
              <a:tabLst>
                <a:tab pos="358775" algn="l"/>
              </a:tabLst>
              <a:defRPr sz="1200">
                <a:solidFill>
                  <a:srgbClr val="0F5494"/>
                </a:solidFill>
                <a:latin typeface="Verdana" pitchFamily="34" charset="0"/>
              </a:defRPr>
            </a:lvl5pPr>
            <a:lvl6pPr marL="2514600" indent="-228600" eaLnBrk="0" fontAlgn="base" hangingPunct="0">
              <a:spcBef>
                <a:spcPct val="0"/>
              </a:spcBef>
              <a:spcAft>
                <a:spcPct val="0"/>
              </a:spcAft>
              <a:tabLst>
                <a:tab pos="358775" algn="l"/>
              </a:tabLst>
              <a:defRPr sz="1200">
                <a:solidFill>
                  <a:srgbClr val="0F5494"/>
                </a:solidFill>
                <a:latin typeface="Verdana" pitchFamily="34" charset="0"/>
              </a:defRPr>
            </a:lvl6pPr>
            <a:lvl7pPr marL="2971800" indent="-228600" eaLnBrk="0" fontAlgn="base" hangingPunct="0">
              <a:spcBef>
                <a:spcPct val="0"/>
              </a:spcBef>
              <a:spcAft>
                <a:spcPct val="0"/>
              </a:spcAft>
              <a:tabLst>
                <a:tab pos="358775" algn="l"/>
              </a:tabLst>
              <a:defRPr sz="1200">
                <a:solidFill>
                  <a:srgbClr val="0F5494"/>
                </a:solidFill>
                <a:latin typeface="Verdana" pitchFamily="34" charset="0"/>
              </a:defRPr>
            </a:lvl7pPr>
            <a:lvl8pPr marL="3429000" indent="-228600" eaLnBrk="0" fontAlgn="base" hangingPunct="0">
              <a:spcBef>
                <a:spcPct val="0"/>
              </a:spcBef>
              <a:spcAft>
                <a:spcPct val="0"/>
              </a:spcAft>
              <a:tabLst>
                <a:tab pos="358775" algn="l"/>
              </a:tabLst>
              <a:defRPr sz="1200">
                <a:solidFill>
                  <a:srgbClr val="0F5494"/>
                </a:solidFill>
                <a:latin typeface="Verdana" pitchFamily="34" charset="0"/>
              </a:defRPr>
            </a:lvl8pPr>
            <a:lvl9pPr marL="3886200" indent="-228600" eaLnBrk="0" fontAlgn="base" hangingPunct="0">
              <a:spcBef>
                <a:spcPct val="0"/>
              </a:spcBef>
              <a:spcAft>
                <a:spcPct val="0"/>
              </a:spcAft>
              <a:tabLst>
                <a:tab pos="358775" algn="l"/>
              </a:tabLst>
              <a:defRPr sz="1200">
                <a:solidFill>
                  <a:srgbClr val="0F5494"/>
                </a:solidFill>
                <a:latin typeface="Verdana" pitchFamily="34" charset="0"/>
              </a:defRPr>
            </a:lvl9pPr>
          </a:lstStyle>
          <a:p>
            <a:pPr eaLnBrk="1" hangingPunct="1">
              <a:lnSpc>
                <a:spcPct val="80000"/>
              </a:lnSpc>
              <a:spcBef>
                <a:spcPct val="20000"/>
              </a:spcBef>
              <a:spcAft>
                <a:spcPct val="20000"/>
              </a:spcAft>
              <a:buFont typeface="Wingdings" pitchFamily="2" charset="2"/>
              <a:buNone/>
            </a:pPr>
            <a:r>
              <a:rPr lang="fr-BE" altLang="en-US" sz="1800" b="1">
                <a:solidFill>
                  <a:srgbClr val="000000"/>
                </a:solidFill>
                <a:latin typeface="Arial" pitchFamily="34" charset="0"/>
                <a:ea typeface="MS PGothic" pitchFamily="34" charset="-128"/>
                <a:cs typeface="Arial" pitchFamily="34" charset="0"/>
              </a:rPr>
              <a:t> </a:t>
            </a:r>
            <a:endParaRPr lang="en-GB" altLang="en-US" sz="1800" b="1">
              <a:solidFill>
                <a:srgbClr val="000000"/>
              </a:solidFill>
              <a:latin typeface="Arial" pitchFamily="34" charset="0"/>
              <a:ea typeface="MS PGothic" pitchFamily="34" charset="-128"/>
              <a:cs typeface="Arial" pitchFamily="34" charset="0"/>
            </a:endParaRPr>
          </a:p>
        </p:txBody>
      </p:sp>
      <p:sp>
        <p:nvSpPr>
          <p:cNvPr id="15364" name="TextBox 1"/>
          <p:cNvSpPr txBox="1">
            <a:spLocks noChangeArrowheads="1"/>
          </p:cNvSpPr>
          <p:nvPr/>
        </p:nvSpPr>
        <p:spPr bwMode="auto">
          <a:xfrm>
            <a:off x="168275" y="1565275"/>
            <a:ext cx="235426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fr-BE" altLang="en-US" sz="1400" b="1" i="1" dirty="0" err="1">
                <a:cs typeface="Arial" pitchFamily="34" charset="0"/>
              </a:rPr>
              <a:t>What</a:t>
            </a:r>
            <a:r>
              <a:rPr lang="fr-BE" altLang="en-US" sz="1400" b="1" i="1" dirty="0">
                <a:cs typeface="Arial" pitchFamily="34" charset="0"/>
              </a:rPr>
              <a:t> </a:t>
            </a:r>
            <a:r>
              <a:rPr lang="fr-BE" altLang="en-US" sz="1400" b="1" i="1" dirty="0" err="1">
                <a:cs typeface="Arial" pitchFamily="34" charset="0"/>
              </a:rPr>
              <a:t>worked</a:t>
            </a:r>
            <a:r>
              <a:rPr lang="fr-BE" altLang="en-US" sz="1400" b="1" i="1" dirty="0">
                <a:cs typeface="Arial" pitchFamily="34" charset="0"/>
              </a:rPr>
              <a:t> and </a:t>
            </a:r>
            <a:r>
              <a:rPr lang="fr-BE" altLang="en-US" sz="1400" b="1" i="1" dirty="0" err="1">
                <a:cs typeface="Arial" pitchFamily="34" charset="0"/>
              </a:rPr>
              <a:t>what</a:t>
            </a:r>
            <a:r>
              <a:rPr lang="fr-BE" altLang="en-US" sz="1400" b="1" i="1" dirty="0">
                <a:cs typeface="Arial" pitchFamily="34" charset="0"/>
              </a:rPr>
              <a:t> </a:t>
            </a:r>
            <a:r>
              <a:rPr lang="fr-BE" altLang="en-US" sz="1400" b="1" i="1" dirty="0" err="1" smtClean="0">
                <a:cs typeface="Arial" pitchFamily="34" charset="0"/>
              </a:rPr>
              <a:t>did</a:t>
            </a:r>
            <a:r>
              <a:rPr lang="fr-BE" altLang="en-US" sz="1400" b="1" i="1" dirty="0" smtClean="0">
                <a:cs typeface="Arial" pitchFamily="34" charset="0"/>
              </a:rPr>
              <a:t> not</a:t>
            </a:r>
            <a:r>
              <a:rPr lang="fr-BE" altLang="en-US" sz="1400" b="1" i="1" dirty="0">
                <a:cs typeface="Arial" pitchFamily="34" charset="0"/>
              </a:rPr>
              <a:t>? </a:t>
            </a:r>
          </a:p>
          <a:p>
            <a:pPr algn="ctr" eaLnBrk="1" hangingPunct="1"/>
            <a:r>
              <a:rPr lang="fr-BE" altLang="en-US" sz="1400" b="1" i="1" dirty="0">
                <a:cs typeface="Arial" pitchFamily="34" charset="0"/>
              </a:rPr>
              <a:t>Ex post </a:t>
            </a:r>
            <a:r>
              <a:rPr lang="fr-BE" altLang="en-US" sz="1400" b="1" i="1" dirty="0" err="1" smtClean="0">
                <a:cs typeface="Arial" pitchFamily="34" charset="0"/>
              </a:rPr>
              <a:t>evaluation</a:t>
            </a:r>
            <a:endParaRPr lang="en-GB" altLang="en-US" sz="1400" b="1" i="1" dirty="0">
              <a:cs typeface="Arial" pitchFamily="34" charset="0"/>
            </a:endParaRPr>
          </a:p>
        </p:txBody>
      </p:sp>
      <p:sp>
        <p:nvSpPr>
          <p:cNvPr id="15365" name="TextBox 33"/>
          <p:cNvSpPr txBox="1">
            <a:spLocks noChangeArrowheads="1"/>
          </p:cNvSpPr>
          <p:nvPr/>
        </p:nvSpPr>
        <p:spPr bwMode="auto">
          <a:xfrm>
            <a:off x="7694613" y="5189538"/>
            <a:ext cx="3278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r-BE" altLang="en-US" sz="1800">
                <a:cs typeface="Arial" pitchFamily="34" charset="0"/>
              </a:rPr>
              <a:t> </a:t>
            </a:r>
            <a:endParaRPr lang="en-GB" altLang="en-US" sz="1800">
              <a:cs typeface="Arial" pitchFamily="34" charset="0"/>
            </a:endParaRPr>
          </a:p>
        </p:txBody>
      </p:sp>
      <p:sp>
        <p:nvSpPr>
          <p:cNvPr id="15366" name="Text Box 4"/>
          <p:cNvSpPr txBox="1">
            <a:spLocks noChangeArrowheads="1"/>
          </p:cNvSpPr>
          <p:nvPr/>
        </p:nvSpPr>
        <p:spPr bwMode="auto">
          <a:xfrm>
            <a:off x="23416" y="0"/>
            <a:ext cx="3792736"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squar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spcBef>
                <a:spcPts val="0"/>
              </a:spcBef>
            </a:pPr>
            <a:r>
              <a:rPr lang="fr-BE" altLang="en-US" sz="2600" b="1" dirty="0" err="1" smtClean="0">
                <a:solidFill>
                  <a:srgbClr val="FFD624"/>
                </a:solidFill>
                <a:latin typeface="Tahoma" pitchFamily="34" charset="0"/>
                <a:ea typeface="MS PGothic" pitchFamily="34" charset="-128"/>
              </a:rPr>
              <a:t>Process</a:t>
            </a:r>
            <a:r>
              <a:rPr lang="fr-BE" altLang="en-US" sz="2600" b="1" dirty="0" smtClean="0">
                <a:solidFill>
                  <a:srgbClr val="FFD624"/>
                </a:solidFill>
                <a:latin typeface="Tahoma" pitchFamily="34" charset="0"/>
                <a:ea typeface="MS PGothic" pitchFamily="34" charset="-128"/>
              </a:rPr>
              <a:t> and </a:t>
            </a:r>
          </a:p>
          <a:p>
            <a:pPr eaLnBrk="1" hangingPunct="1">
              <a:spcBef>
                <a:spcPts val="0"/>
              </a:spcBef>
            </a:pPr>
            <a:r>
              <a:rPr lang="fr-BE" altLang="en-US" sz="2600" b="1" dirty="0" smtClean="0">
                <a:solidFill>
                  <a:srgbClr val="FFD624"/>
                </a:solidFill>
                <a:latin typeface="Tahoma" pitchFamily="34" charset="0"/>
                <a:ea typeface="MS PGothic" pitchFamily="34" charset="-128"/>
              </a:rPr>
              <a:t>Building Blocks </a:t>
            </a:r>
            <a:endParaRPr lang="pl-PL" altLang="en-US" sz="2600" b="1" dirty="0">
              <a:solidFill>
                <a:srgbClr val="FFD624"/>
              </a:solidFill>
              <a:latin typeface="Tahoma" pitchFamily="34" charset="0"/>
              <a:ea typeface="MS PGothic" pitchFamily="34" charset="-128"/>
            </a:endParaRPr>
          </a:p>
        </p:txBody>
      </p:sp>
      <p:sp>
        <p:nvSpPr>
          <p:cNvPr id="15367" name="TextBox 1"/>
          <p:cNvSpPr txBox="1">
            <a:spLocks noChangeArrowheads="1"/>
          </p:cNvSpPr>
          <p:nvPr/>
        </p:nvSpPr>
        <p:spPr bwMode="auto">
          <a:xfrm>
            <a:off x="-23019" y="3137693"/>
            <a:ext cx="27622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fr-BE" altLang="en-US" sz="1400" b="1" i="1" dirty="0" err="1">
                <a:cs typeface="Arial" pitchFamily="34" charset="0"/>
              </a:rPr>
              <a:t>What</a:t>
            </a:r>
            <a:r>
              <a:rPr lang="fr-BE" altLang="en-US" sz="1400" b="1" i="1" dirty="0">
                <a:cs typeface="Arial" pitchFamily="34" charset="0"/>
              </a:rPr>
              <a:t> are the main </a:t>
            </a:r>
            <a:r>
              <a:rPr lang="fr-BE" altLang="en-US" sz="1400" b="1" i="1" dirty="0" err="1">
                <a:cs typeface="Arial" pitchFamily="34" charset="0"/>
              </a:rPr>
              <a:t>barriers</a:t>
            </a:r>
            <a:r>
              <a:rPr lang="fr-BE" altLang="en-US" sz="1400" b="1" i="1" dirty="0">
                <a:cs typeface="Arial" pitchFamily="34" charset="0"/>
              </a:rPr>
              <a:t> and how to </a:t>
            </a:r>
            <a:r>
              <a:rPr lang="fr-BE" altLang="en-US" sz="1400" b="1" i="1" dirty="0" err="1">
                <a:cs typeface="Arial" pitchFamily="34" charset="0"/>
              </a:rPr>
              <a:t>overcome</a:t>
            </a:r>
            <a:r>
              <a:rPr lang="fr-BE" altLang="en-US" sz="1400" b="1" i="1" dirty="0">
                <a:cs typeface="Arial" pitchFamily="34" charset="0"/>
              </a:rPr>
              <a:t> </a:t>
            </a:r>
            <a:r>
              <a:rPr lang="fr-BE" altLang="en-US" sz="1400" b="1" i="1" dirty="0" err="1">
                <a:cs typeface="Arial" pitchFamily="34" charset="0"/>
              </a:rPr>
              <a:t>them</a:t>
            </a:r>
            <a:r>
              <a:rPr lang="fr-BE" altLang="en-US" sz="1400" b="1" dirty="0">
                <a:cs typeface="Arial" pitchFamily="34" charset="0"/>
              </a:rPr>
              <a:t>?   </a:t>
            </a:r>
            <a:endParaRPr lang="en-GB" altLang="en-US" sz="1400" b="1" dirty="0">
              <a:cs typeface="Arial" pitchFamily="34" charset="0"/>
            </a:endParaRPr>
          </a:p>
        </p:txBody>
      </p:sp>
      <p:sp>
        <p:nvSpPr>
          <p:cNvPr id="3" name="Rounded Rectangle 2"/>
          <p:cNvSpPr/>
          <p:nvPr/>
        </p:nvSpPr>
        <p:spPr bwMode="auto">
          <a:xfrm>
            <a:off x="2778125" y="1341438"/>
            <a:ext cx="3121025" cy="1511300"/>
          </a:xfrm>
          <a:prstGeom prst="roundRect">
            <a:avLst/>
          </a:prstGeom>
          <a:ln/>
          <a:extLst/>
        </p:spPr>
        <p:style>
          <a:lnRef idx="1">
            <a:schemeClr val="accent1"/>
          </a:lnRef>
          <a:fillRef idx="2">
            <a:schemeClr val="accent1"/>
          </a:fillRef>
          <a:effectRef idx="1">
            <a:schemeClr val="accent1"/>
          </a:effectRef>
          <a:fontRef idx="minor">
            <a:schemeClr val="dk1"/>
          </a:fontRef>
        </p:style>
        <p:txBody>
          <a:bodyPr anchor="ctr"/>
          <a:lstStyle/>
          <a:p>
            <a:pPr marL="174625" indent="-171450">
              <a:buFont typeface="Wingdings" panose="05000000000000000000" pitchFamily="2" charset="2"/>
              <a:buChar char="ü"/>
              <a:defRPr/>
            </a:pPr>
            <a:r>
              <a:rPr lang="en-US" sz="1400" dirty="0">
                <a:solidFill>
                  <a:srgbClr val="0F5494"/>
                </a:solidFill>
              </a:rPr>
              <a:t>EEA ex post assessment </a:t>
            </a:r>
          </a:p>
          <a:p>
            <a:pPr marL="174625" indent="-171450">
              <a:buFont typeface="Wingdings" panose="05000000000000000000" pitchFamily="2" charset="2"/>
              <a:buChar char="ü"/>
              <a:defRPr/>
            </a:pPr>
            <a:r>
              <a:rPr lang="en-US" sz="1400" dirty="0">
                <a:solidFill>
                  <a:srgbClr val="0F5494"/>
                </a:solidFill>
              </a:rPr>
              <a:t>EU Court of Auditors report</a:t>
            </a:r>
          </a:p>
          <a:p>
            <a:pPr marL="174625" indent="-171450">
              <a:buFont typeface="Wingdings" panose="05000000000000000000" pitchFamily="2" charset="2"/>
              <a:buChar char="ü"/>
              <a:defRPr/>
            </a:pPr>
            <a:r>
              <a:rPr lang="en-US" sz="1400" dirty="0">
                <a:solidFill>
                  <a:srgbClr val="0F5494"/>
                </a:solidFill>
              </a:rPr>
              <a:t>Thematic strategy report</a:t>
            </a:r>
          </a:p>
          <a:p>
            <a:pPr marL="174625" indent="-171450">
              <a:buFont typeface="Wingdings" panose="05000000000000000000" pitchFamily="2" charset="2"/>
              <a:buChar char="ü"/>
              <a:defRPr/>
            </a:pPr>
            <a:r>
              <a:rPr lang="en-US" sz="1400" dirty="0">
                <a:solidFill>
                  <a:srgbClr val="0F5494"/>
                </a:solidFill>
              </a:rPr>
              <a:t>Studies on Economic instruments (EPR)</a:t>
            </a:r>
          </a:p>
          <a:p>
            <a:pPr marL="174625" indent="-171450">
              <a:buFont typeface="Wingdings" panose="05000000000000000000" pitchFamily="2" charset="2"/>
              <a:buChar char="ü"/>
              <a:defRPr/>
            </a:pPr>
            <a:r>
              <a:rPr lang="en-US" sz="1400" dirty="0">
                <a:solidFill>
                  <a:srgbClr val="0F5494"/>
                </a:solidFill>
              </a:rPr>
              <a:t>Fitness check (packaging)</a:t>
            </a:r>
          </a:p>
        </p:txBody>
      </p:sp>
      <p:sp>
        <p:nvSpPr>
          <p:cNvPr id="15369" name="TextBox 33"/>
          <p:cNvSpPr txBox="1">
            <a:spLocks noChangeArrowheads="1"/>
          </p:cNvSpPr>
          <p:nvPr/>
        </p:nvSpPr>
        <p:spPr bwMode="auto">
          <a:xfrm>
            <a:off x="203200" y="4311650"/>
            <a:ext cx="230981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en-GB" altLang="en-US" sz="1400" b="1" i="1" dirty="0">
                <a:cs typeface="Arial" pitchFamily="34" charset="0"/>
              </a:rPr>
              <a:t>What are the main impacts? </a:t>
            </a:r>
          </a:p>
          <a:p>
            <a:pPr algn="ctr" eaLnBrk="1" hangingPunct="1"/>
            <a:r>
              <a:rPr lang="en-GB" altLang="en-US" sz="1400" b="1" i="1" dirty="0">
                <a:cs typeface="Arial" pitchFamily="34" charset="0"/>
              </a:rPr>
              <a:t>Ex-ante evaluation </a:t>
            </a:r>
          </a:p>
        </p:txBody>
      </p:sp>
      <p:sp>
        <p:nvSpPr>
          <p:cNvPr id="4" name="Flowchart: Process 3"/>
          <p:cNvSpPr/>
          <p:nvPr/>
        </p:nvSpPr>
        <p:spPr bwMode="auto">
          <a:xfrm>
            <a:off x="6637338" y="2362200"/>
            <a:ext cx="1636712" cy="990600"/>
          </a:xfrm>
          <a:prstGeom prst="flowChartProcess">
            <a:avLst/>
          </a:prstGeom>
          <a:ln/>
          <a:extLst/>
        </p:spPr>
        <p:style>
          <a:lnRef idx="1">
            <a:schemeClr val="accent2"/>
          </a:lnRef>
          <a:fillRef idx="2">
            <a:schemeClr val="accent2"/>
          </a:fillRef>
          <a:effectRef idx="1">
            <a:schemeClr val="accent2"/>
          </a:effectRef>
          <a:fontRef idx="minor">
            <a:schemeClr val="dk1"/>
          </a:fontRef>
        </p:style>
        <p:txBody>
          <a:bodyPr anchor="ctr"/>
          <a:lstStyle/>
          <a:p>
            <a:pPr marL="3175" algn="ctr">
              <a:defRPr/>
            </a:pPr>
            <a:r>
              <a:rPr lang="en-US" sz="1600" b="1" dirty="0">
                <a:solidFill>
                  <a:srgbClr val="0F5494"/>
                </a:solidFill>
              </a:rPr>
              <a:t>Impact assessment</a:t>
            </a:r>
          </a:p>
        </p:txBody>
      </p:sp>
      <p:sp>
        <p:nvSpPr>
          <p:cNvPr id="28" name="Flowchart: Process 27"/>
          <p:cNvSpPr/>
          <p:nvPr/>
        </p:nvSpPr>
        <p:spPr bwMode="auto">
          <a:xfrm>
            <a:off x="7045325" y="5926138"/>
            <a:ext cx="1636713" cy="742950"/>
          </a:xfrm>
          <a:prstGeom prst="flowChartProcess">
            <a:avLst/>
          </a:prstGeom>
          <a:ln/>
          <a:extLst/>
        </p:spPr>
        <p:style>
          <a:lnRef idx="1">
            <a:schemeClr val="accent2"/>
          </a:lnRef>
          <a:fillRef idx="2">
            <a:schemeClr val="accent2"/>
          </a:fillRef>
          <a:effectRef idx="1">
            <a:schemeClr val="accent2"/>
          </a:effectRef>
          <a:fontRef idx="minor">
            <a:schemeClr val="dk1"/>
          </a:fontRef>
        </p:style>
        <p:txBody>
          <a:bodyPr anchor="ctr"/>
          <a:lstStyle/>
          <a:p>
            <a:pPr marL="3175" algn="ctr">
              <a:defRPr/>
            </a:pPr>
            <a:r>
              <a:rPr lang="en-US" sz="1600" b="1" dirty="0">
                <a:solidFill>
                  <a:srgbClr val="0F5494"/>
                </a:solidFill>
              </a:rPr>
              <a:t>Legislative </a:t>
            </a:r>
          </a:p>
          <a:p>
            <a:pPr marL="3175" algn="ctr">
              <a:defRPr/>
            </a:pPr>
            <a:r>
              <a:rPr lang="en-US" sz="1600" b="1" dirty="0">
                <a:solidFill>
                  <a:srgbClr val="0F5494"/>
                </a:solidFill>
              </a:rPr>
              <a:t>proposal </a:t>
            </a:r>
          </a:p>
        </p:txBody>
      </p:sp>
      <p:sp>
        <p:nvSpPr>
          <p:cNvPr id="29" name="Rounded Rectangle 28"/>
          <p:cNvSpPr/>
          <p:nvPr/>
        </p:nvSpPr>
        <p:spPr bwMode="auto">
          <a:xfrm>
            <a:off x="2784475" y="4187825"/>
            <a:ext cx="3121025" cy="985838"/>
          </a:xfrm>
          <a:prstGeom prst="roundRect">
            <a:avLst/>
          </a:prstGeom>
          <a:ln/>
          <a:extLst/>
        </p:spPr>
        <p:style>
          <a:lnRef idx="1">
            <a:schemeClr val="accent1"/>
          </a:lnRef>
          <a:fillRef idx="2">
            <a:schemeClr val="accent1"/>
          </a:fillRef>
          <a:effectRef idx="1">
            <a:schemeClr val="accent1"/>
          </a:effectRef>
          <a:fontRef idx="minor">
            <a:schemeClr val="dk1"/>
          </a:fontRef>
        </p:style>
        <p:txBody>
          <a:bodyPr anchor="ctr"/>
          <a:lstStyle/>
          <a:p>
            <a:pPr marL="174625" indent="-171450">
              <a:buFont typeface="Wingdings" pitchFamily="2" charset="2"/>
              <a:buChar char="ü"/>
              <a:defRPr/>
            </a:pPr>
            <a:endParaRPr lang="en-US" altLang="en-US" sz="1400" dirty="0">
              <a:solidFill>
                <a:srgbClr val="0F5494"/>
              </a:solidFill>
            </a:endParaRPr>
          </a:p>
          <a:p>
            <a:pPr marL="174625" indent="-171450">
              <a:buFont typeface="Wingdings" pitchFamily="2" charset="2"/>
              <a:buChar char="ü"/>
              <a:defRPr/>
            </a:pPr>
            <a:r>
              <a:rPr lang="en-GB" altLang="en-US" sz="1400" dirty="0">
                <a:solidFill>
                  <a:srgbClr val="0F5494"/>
                </a:solidFill>
              </a:rPr>
              <a:t>European Reference Model on Municipal Waste Management</a:t>
            </a:r>
            <a:r>
              <a:rPr lang="en-US" altLang="en-US" sz="1400" dirty="0" smtClean="0">
                <a:solidFill>
                  <a:srgbClr val="0F5494"/>
                </a:solidFill>
              </a:rPr>
              <a:t> </a:t>
            </a:r>
          </a:p>
          <a:p>
            <a:pPr marL="174625" indent="-171450">
              <a:buFont typeface="Wingdings" pitchFamily="2" charset="2"/>
              <a:buChar char="ü"/>
              <a:defRPr/>
            </a:pPr>
            <a:r>
              <a:rPr lang="en-US" altLang="en-US" sz="1400" dirty="0" smtClean="0">
                <a:solidFill>
                  <a:srgbClr val="0F5494"/>
                </a:solidFill>
              </a:rPr>
              <a:t>Questionnaire </a:t>
            </a:r>
            <a:r>
              <a:rPr lang="en-US" altLang="en-US" sz="1400" dirty="0">
                <a:solidFill>
                  <a:srgbClr val="0F5494"/>
                </a:solidFill>
              </a:rPr>
              <a:t>to all MS + 19 </a:t>
            </a:r>
            <a:r>
              <a:rPr lang="en-US" altLang="en-US" sz="1400" dirty="0" smtClean="0">
                <a:solidFill>
                  <a:srgbClr val="0F5494"/>
                </a:solidFill>
              </a:rPr>
              <a:t>country </a:t>
            </a:r>
            <a:r>
              <a:rPr lang="en-US" altLang="en-US" sz="1400" dirty="0">
                <a:solidFill>
                  <a:srgbClr val="0F5494"/>
                </a:solidFill>
              </a:rPr>
              <a:t>visits   </a:t>
            </a:r>
          </a:p>
          <a:p>
            <a:pPr marL="174625" indent="-171450">
              <a:buFont typeface="Wingdings" pitchFamily="2" charset="2"/>
              <a:buChar char="ü"/>
              <a:defRPr/>
            </a:pPr>
            <a:endParaRPr lang="en-US" altLang="en-US" sz="1400" dirty="0">
              <a:solidFill>
                <a:srgbClr val="0F5494"/>
              </a:solidFill>
            </a:endParaRPr>
          </a:p>
        </p:txBody>
      </p:sp>
      <p:sp>
        <p:nvSpPr>
          <p:cNvPr id="30" name="Rounded Rectangle 29"/>
          <p:cNvSpPr/>
          <p:nvPr/>
        </p:nvSpPr>
        <p:spPr bwMode="auto">
          <a:xfrm>
            <a:off x="2778125" y="2959100"/>
            <a:ext cx="3108325" cy="1096963"/>
          </a:xfrm>
          <a:prstGeom prst="roundRect">
            <a:avLst/>
          </a:prstGeom>
          <a:ln/>
          <a:extLst/>
        </p:spPr>
        <p:style>
          <a:lnRef idx="1">
            <a:schemeClr val="accent1"/>
          </a:lnRef>
          <a:fillRef idx="2">
            <a:schemeClr val="accent1"/>
          </a:fillRef>
          <a:effectRef idx="1">
            <a:schemeClr val="accent1"/>
          </a:effectRef>
          <a:fontRef idx="minor">
            <a:schemeClr val="dk1"/>
          </a:fontRef>
        </p:style>
        <p:txBody>
          <a:bodyPr anchor="ctr"/>
          <a:lstStyle/>
          <a:p>
            <a:pPr marL="174625" indent="-171450">
              <a:buFont typeface="Wingdings" panose="05000000000000000000" pitchFamily="2" charset="2"/>
              <a:buChar char="ü"/>
              <a:defRPr/>
            </a:pPr>
            <a:r>
              <a:rPr lang="en-US" sz="1400" dirty="0">
                <a:solidFill>
                  <a:srgbClr val="0F5494"/>
                </a:solidFill>
              </a:rPr>
              <a:t>Identification of best practices </a:t>
            </a:r>
          </a:p>
          <a:p>
            <a:pPr marL="174625" indent="-171450">
              <a:buFont typeface="Wingdings" panose="05000000000000000000" pitchFamily="2" charset="2"/>
              <a:buChar char="ü"/>
              <a:defRPr/>
            </a:pPr>
            <a:r>
              <a:rPr lang="en-US" sz="1400" dirty="0" smtClean="0">
                <a:solidFill>
                  <a:srgbClr val="0F5494"/>
                </a:solidFill>
              </a:rPr>
              <a:t>Compliance promotion: fact </a:t>
            </a:r>
            <a:r>
              <a:rPr lang="en-US" sz="1400" dirty="0">
                <a:solidFill>
                  <a:srgbClr val="0F5494"/>
                </a:solidFill>
              </a:rPr>
              <a:t>sheets, </a:t>
            </a:r>
            <a:r>
              <a:rPr lang="en-US" sz="1400" dirty="0" smtClean="0">
                <a:solidFill>
                  <a:srgbClr val="0F5494"/>
                </a:solidFill>
              </a:rPr>
              <a:t>roadmaps, seminars </a:t>
            </a:r>
            <a:r>
              <a:rPr lang="en-US" sz="1400" dirty="0">
                <a:solidFill>
                  <a:srgbClr val="0F5494"/>
                </a:solidFill>
              </a:rPr>
              <a:t>in 10 MS </a:t>
            </a:r>
          </a:p>
        </p:txBody>
      </p:sp>
      <p:sp>
        <p:nvSpPr>
          <p:cNvPr id="31" name="Rounded Rectangle 30"/>
          <p:cNvSpPr/>
          <p:nvPr/>
        </p:nvSpPr>
        <p:spPr bwMode="auto">
          <a:xfrm>
            <a:off x="2798763" y="5294313"/>
            <a:ext cx="3127375" cy="1420812"/>
          </a:xfrm>
          <a:prstGeom prst="roundRect">
            <a:avLst/>
          </a:prstGeom>
          <a:ln/>
          <a:extLst/>
        </p:spPr>
        <p:style>
          <a:lnRef idx="1">
            <a:schemeClr val="accent1"/>
          </a:lnRef>
          <a:fillRef idx="2">
            <a:schemeClr val="accent1"/>
          </a:fillRef>
          <a:effectRef idx="1">
            <a:schemeClr val="accent1"/>
          </a:effectRef>
          <a:fontRef idx="minor">
            <a:schemeClr val="dk1"/>
          </a:fontRef>
        </p:style>
        <p:txBody>
          <a:bodyPr anchor="ctr"/>
          <a:lstStyle/>
          <a:p>
            <a:pPr marL="174625" indent="-171450">
              <a:buFont typeface="Wingdings" panose="05000000000000000000" pitchFamily="2" charset="2"/>
              <a:buChar char="ü"/>
              <a:defRPr/>
            </a:pPr>
            <a:r>
              <a:rPr lang="en-US" sz="1400" dirty="0">
                <a:solidFill>
                  <a:srgbClr val="0F5494"/>
                </a:solidFill>
              </a:rPr>
              <a:t>Stakeholder consultations on targets and EPR </a:t>
            </a:r>
          </a:p>
          <a:p>
            <a:pPr marL="174625" indent="-171450">
              <a:buFont typeface="Wingdings" panose="05000000000000000000" pitchFamily="2" charset="2"/>
              <a:buChar char="ü"/>
              <a:defRPr/>
            </a:pPr>
            <a:r>
              <a:rPr lang="en-US" sz="1400" dirty="0">
                <a:solidFill>
                  <a:srgbClr val="0F5494"/>
                </a:solidFill>
              </a:rPr>
              <a:t>7th EAP (</a:t>
            </a:r>
            <a:r>
              <a:rPr lang="en-US" sz="1400" dirty="0" smtClean="0">
                <a:solidFill>
                  <a:srgbClr val="0F5494"/>
                </a:solidFill>
              </a:rPr>
              <a:t>Council/EP) </a:t>
            </a:r>
            <a:endParaRPr lang="en-US" sz="1400" dirty="0">
              <a:solidFill>
                <a:srgbClr val="0F5494"/>
              </a:solidFill>
            </a:endParaRPr>
          </a:p>
          <a:p>
            <a:pPr marL="174625" indent="-171450">
              <a:buFont typeface="Wingdings" panose="05000000000000000000" pitchFamily="2" charset="2"/>
              <a:buChar char="ü"/>
              <a:defRPr/>
            </a:pPr>
            <a:r>
              <a:rPr lang="en-US" sz="1400" dirty="0">
                <a:solidFill>
                  <a:srgbClr val="0F5494"/>
                </a:solidFill>
              </a:rPr>
              <a:t> Country visits</a:t>
            </a:r>
          </a:p>
          <a:p>
            <a:pPr marL="174625" indent="-171450">
              <a:buFont typeface="Wingdings" panose="05000000000000000000" pitchFamily="2" charset="2"/>
              <a:buChar char="ü"/>
              <a:defRPr/>
            </a:pPr>
            <a:r>
              <a:rPr lang="en-US" sz="1400" dirty="0">
                <a:solidFill>
                  <a:srgbClr val="0F5494"/>
                </a:solidFill>
              </a:rPr>
              <a:t>Committee of Region opinion</a:t>
            </a:r>
          </a:p>
          <a:p>
            <a:pPr marL="174625" indent="-171450">
              <a:buFont typeface="Wingdings" panose="05000000000000000000" pitchFamily="2" charset="2"/>
              <a:buChar char="ü"/>
              <a:defRPr/>
            </a:pPr>
            <a:r>
              <a:rPr lang="en-US" sz="1400" dirty="0">
                <a:solidFill>
                  <a:srgbClr val="0F5494"/>
                </a:solidFill>
              </a:rPr>
              <a:t>SME's seminar</a:t>
            </a:r>
          </a:p>
        </p:txBody>
      </p:sp>
      <p:sp>
        <p:nvSpPr>
          <p:cNvPr id="15375" name="TextBox 33"/>
          <p:cNvSpPr txBox="1">
            <a:spLocks noChangeArrowheads="1"/>
          </p:cNvSpPr>
          <p:nvPr/>
        </p:nvSpPr>
        <p:spPr bwMode="auto">
          <a:xfrm>
            <a:off x="323850" y="5635625"/>
            <a:ext cx="230981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en-GB" altLang="en-US" sz="1400" b="1" i="1" dirty="0">
                <a:cs typeface="Arial" pitchFamily="34" charset="0"/>
              </a:rPr>
              <a:t>What are stakeholder </a:t>
            </a:r>
            <a:r>
              <a:rPr lang="en-GB" altLang="en-US" sz="1400" b="1" i="1" dirty="0" smtClean="0">
                <a:cs typeface="Arial" pitchFamily="34" charset="0"/>
              </a:rPr>
              <a:t>points </a:t>
            </a:r>
            <a:r>
              <a:rPr lang="en-GB" altLang="en-US" sz="1400" b="1" i="1" dirty="0">
                <a:cs typeface="Arial" pitchFamily="34" charset="0"/>
              </a:rPr>
              <a:t>of </a:t>
            </a:r>
            <a:r>
              <a:rPr lang="en-GB" altLang="en-US" sz="1400" b="1" i="1" dirty="0" smtClean="0">
                <a:cs typeface="Arial" pitchFamily="34" charset="0"/>
              </a:rPr>
              <a:t>view?  </a:t>
            </a:r>
            <a:endParaRPr lang="en-GB" altLang="en-US" sz="1400" b="1" i="1" dirty="0">
              <a:cs typeface="Arial" pitchFamily="34" charset="0"/>
            </a:endParaRPr>
          </a:p>
        </p:txBody>
      </p:sp>
      <p:sp>
        <p:nvSpPr>
          <p:cNvPr id="38" name="Rounded Rectangle 37"/>
          <p:cNvSpPr/>
          <p:nvPr/>
        </p:nvSpPr>
        <p:spPr bwMode="auto">
          <a:xfrm>
            <a:off x="7456488" y="3937000"/>
            <a:ext cx="1622425" cy="901700"/>
          </a:xfrm>
          <a:prstGeom prst="roundRect">
            <a:avLst/>
          </a:prstGeom>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4625" indent="-171450">
              <a:buFont typeface="Wingdings" panose="05000000000000000000" pitchFamily="2" charset="2"/>
              <a:buChar char="ü"/>
              <a:defRPr/>
            </a:pPr>
            <a:r>
              <a:rPr lang="en-US" sz="1400" dirty="0">
                <a:solidFill>
                  <a:srgbClr val="0F5494"/>
                </a:solidFill>
              </a:rPr>
              <a:t>Quality check IA</a:t>
            </a:r>
          </a:p>
          <a:p>
            <a:pPr marL="174625" indent="-171450">
              <a:buFont typeface="Wingdings" panose="05000000000000000000" pitchFamily="2" charset="2"/>
              <a:buChar char="ü"/>
              <a:defRPr/>
            </a:pPr>
            <a:r>
              <a:rPr lang="en-US" sz="1400" dirty="0">
                <a:solidFill>
                  <a:srgbClr val="0F5494"/>
                </a:solidFill>
              </a:rPr>
              <a:t>Internal consultation </a:t>
            </a:r>
          </a:p>
        </p:txBody>
      </p:sp>
      <p:sp>
        <p:nvSpPr>
          <p:cNvPr id="14351" name="Right Brace 14350"/>
          <p:cNvSpPr/>
          <p:nvPr/>
        </p:nvSpPr>
        <p:spPr bwMode="auto">
          <a:xfrm>
            <a:off x="6084888" y="1901825"/>
            <a:ext cx="457200" cy="4070350"/>
          </a:xfrm>
          <a:prstGeom prst="rightBrace">
            <a:avLst>
              <a:gd name="adj1" fmla="val 8333"/>
              <a:gd name="adj2" fmla="val 22855"/>
            </a:avLst>
          </a:prstGeom>
          <a:ln w="38100"/>
          <a:extLst/>
        </p:spPr>
        <p:style>
          <a:lnRef idx="1">
            <a:schemeClr val="accent2"/>
          </a:lnRef>
          <a:fillRef idx="0">
            <a:schemeClr val="accent2"/>
          </a:fillRef>
          <a:effectRef idx="0">
            <a:schemeClr val="accent2"/>
          </a:effectRef>
          <a:fontRef idx="minor">
            <a:schemeClr val="tx1"/>
          </a:fontRef>
        </p:style>
        <p:txBody>
          <a:bodyPr anchor="ctr"/>
          <a:lstStyle/>
          <a:p>
            <a:pPr marL="3175">
              <a:defRPr/>
            </a:pPr>
            <a:endParaRPr lang="en-US" altLang="en-US" b="1">
              <a:effectLst>
                <a:outerShdw blurRad="38100" dist="38100" dir="2700000" algn="tl">
                  <a:srgbClr val="C0C0C0"/>
                </a:outerShdw>
              </a:effectLst>
            </a:endParaRPr>
          </a:p>
        </p:txBody>
      </p:sp>
      <p:sp>
        <p:nvSpPr>
          <p:cNvPr id="61" name="Rounded Rectangle 60"/>
          <p:cNvSpPr/>
          <p:nvPr/>
        </p:nvSpPr>
        <p:spPr bwMode="auto">
          <a:xfrm>
            <a:off x="7456488" y="1114425"/>
            <a:ext cx="1622425" cy="901700"/>
          </a:xfrm>
          <a:prstGeom prst="roundRect">
            <a:avLst/>
          </a:prstGeom>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4625" indent="-171450">
              <a:buFont typeface="Wingdings" panose="05000000000000000000" pitchFamily="2" charset="2"/>
              <a:buChar char="ü"/>
              <a:defRPr/>
            </a:pPr>
            <a:r>
              <a:rPr lang="en-US" sz="1400" dirty="0">
                <a:solidFill>
                  <a:srgbClr val="0F5494"/>
                </a:solidFill>
              </a:rPr>
              <a:t>EEA/Eurostat support</a:t>
            </a:r>
          </a:p>
          <a:p>
            <a:pPr marL="174625" indent="-171450">
              <a:buFont typeface="Wingdings" panose="05000000000000000000" pitchFamily="2" charset="2"/>
              <a:buChar char="ü"/>
              <a:defRPr/>
            </a:pPr>
            <a:r>
              <a:rPr lang="en-US" sz="1400" dirty="0">
                <a:solidFill>
                  <a:srgbClr val="0F5494"/>
                </a:solidFill>
              </a:rPr>
              <a:t>Specific contract </a:t>
            </a:r>
          </a:p>
        </p:txBody>
      </p:sp>
      <p:cxnSp>
        <p:nvCxnSpPr>
          <p:cNvPr id="5" name="Elbow Connector 4"/>
          <p:cNvCxnSpPr>
            <a:endCxn id="28" idx="0"/>
          </p:cNvCxnSpPr>
          <p:nvPr/>
        </p:nvCxnSpPr>
        <p:spPr bwMode="auto">
          <a:xfrm rot="16200000" flipH="1">
            <a:off x="6046788" y="4110037"/>
            <a:ext cx="2573338" cy="1058863"/>
          </a:xfrm>
          <a:prstGeom prst="bentConnector3">
            <a:avLst>
              <a:gd name="adj1" fmla="val 88483"/>
            </a:avLst>
          </a:prstGeom>
          <a:ln w="19050">
            <a:solidFill>
              <a:schemeClr val="accent1">
                <a:lumMod val="75000"/>
              </a:schemeClr>
            </a:solidFill>
            <a:prstDash val="dash"/>
            <a:tailEnd type="arrow"/>
          </a:ln>
          <a:extLst/>
        </p:spPr>
        <p:style>
          <a:lnRef idx="1">
            <a:schemeClr val="accent1"/>
          </a:lnRef>
          <a:fillRef idx="0">
            <a:schemeClr val="accent1"/>
          </a:fillRef>
          <a:effectRef idx="0">
            <a:schemeClr val="accent1"/>
          </a:effectRef>
          <a:fontRef idx="minor">
            <a:schemeClr val="tx1"/>
          </a:fontRef>
        </p:style>
      </p:cxnSp>
      <p:sp>
        <p:nvSpPr>
          <p:cNvPr id="15380" name="TextBox 9"/>
          <p:cNvSpPr txBox="1">
            <a:spLocks noChangeArrowheads="1"/>
          </p:cNvSpPr>
          <p:nvPr/>
        </p:nvSpPr>
        <p:spPr bwMode="auto">
          <a:xfrm>
            <a:off x="7235825" y="5373688"/>
            <a:ext cx="10382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altLang="en-US"/>
              <a:t>Inform</a:t>
            </a:r>
          </a:p>
        </p:txBody>
      </p:sp>
    </p:spTree>
    <p:extLst>
      <p:ext uri="{BB962C8B-B14F-4D97-AF65-F5344CB8AC3E}">
        <p14:creationId xmlns:p14="http://schemas.microsoft.com/office/powerpoint/2010/main" val="1852697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9"/>
            <a:ext cx="8435280" cy="4320580"/>
          </a:xfrm>
        </p:spPr>
        <p:txBody>
          <a:bodyPr/>
          <a:lstStyle/>
          <a:p>
            <a:pPr>
              <a:buClr>
                <a:srgbClr val="0F5494"/>
              </a:buClr>
              <a:buFont typeface="Wingdings" panose="05000000000000000000" pitchFamily="2" charset="2"/>
              <a:buChar char="Ø"/>
            </a:pPr>
            <a:r>
              <a:rPr lang="en-GB" i="0" dirty="0" smtClean="0"/>
              <a:t>Loss of valuable materials</a:t>
            </a:r>
          </a:p>
          <a:p>
            <a:pPr>
              <a:buClr>
                <a:srgbClr val="0F5494"/>
              </a:buClr>
              <a:buFont typeface="Wingdings" panose="05000000000000000000" pitchFamily="2" charset="2"/>
              <a:buChar char="Ø"/>
            </a:pPr>
            <a:endParaRPr lang="en-GB" i="0" dirty="0" smtClean="0"/>
          </a:p>
          <a:p>
            <a:pPr>
              <a:buClr>
                <a:srgbClr val="0F5494"/>
              </a:buClr>
              <a:buFont typeface="Wingdings" panose="05000000000000000000" pitchFamily="2" charset="2"/>
              <a:buChar char="Ø"/>
            </a:pPr>
            <a:r>
              <a:rPr lang="en-GB" i="0" dirty="0" smtClean="0"/>
              <a:t>Missed opportunities for growth and jobs</a:t>
            </a:r>
          </a:p>
          <a:p>
            <a:pPr>
              <a:buClr>
                <a:srgbClr val="0F5494"/>
              </a:buClr>
              <a:buFont typeface="Wingdings" panose="05000000000000000000" pitchFamily="2" charset="2"/>
              <a:buChar char="Ø"/>
            </a:pPr>
            <a:endParaRPr lang="en-GB" i="0" dirty="0" smtClean="0"/>
          </a:p>
          <a:p>
            <a:pPr>
              <a:buClr>
                <a:srgbClr val="0F5494"/>
              </a:buClr>
              <a:buFont typeface="Wingdings" panose="05000000000000000000" pitchFamily="2" charset="2"/>
              <a:buChar char="Ø"/>
            </a:pPr>
            <a:r>
              <a:rPr lang="en-GB" i="0" dirty="0" smtClean="0"/>
              <a:t>Competitiveness and EU import dependency</a:t>
            </a:r>
          </a:p>
          <a:p>
            <a:pPr>
              <a:buClr>
                <a:srgbClr val="0F5494"/>
              </a:buClr>
              <a:buFont typeface="Wingdings" panose="05000000000000000000" pitchFamily="2" charset="2"/>
              <a:buChar char="Ø"/>
            </a:pPr>
            <a:endParaRPr lang="en-GB" i="0" dirty="0" smtClean="0"/>
          </a:p>
          <a:p>
            <a:pPr>
              <a:buClr>
                <a:srgbClr val="0F5494"/>
              </a:buClr>
              <a:buFont typeface="Wingdings" panose="05000000000000000000" pitchFamily="2" charset="2"/>
              <a:buChar char="Ø"/>
            </a:pPr>
            <a:r>
              <a:rPr lang="en-GB" i="0" dirty="0" smtClean="0"/>
              <a:t>GHG emissions and air pollution </a:t>
            </a:r>
          </a:p>
          <a:p>
            <a:pPr>
              <a:buClr>
                <a:srgbClr val="0F5494"/>
              </a:buClr>
              <a:buFont typeface="Wingdings" panose="05000000000000000000" pitchFamily="2" charset="2"/>
              <a:buChar char="Ø"/>
            </a:pPr>
            <a:endParaRPr lang="en-GB" i="0" dirty="0" smtClean="0"/>
          </a:p>
          <a:p>
            <a:pPr>
              <a:buClr>
                <a:srgbClr val="0F5494"/>
              </a:buClr>
              <a:buFont typeface="Wingdings" panose="05000000000000000000" pitchFamily="2" charset="2"/>
              <a:buChar char="Ø"/>
            </a:pPr>
            <a:r>
              <a:rPr lang="en-GB" i="0" dirty="0" smtClean="0"/>
              <a:t>Other impacts: negative impacts on land, water, biodiversity</a:t>
            </a:r>
            <a:endParaRPr lang="en-GB" i="0" dirty="0"/>
          </a:p>
        </p:txBody>
      </p:sp>
      <p:sp>
        <p:nvSpPr>
          <p:cNvPr id="4" name="Text Box 4"/>
          <p:cNvSpPr txBox="1">
            <a:spLocks noChangeArrowheads="1"/>
          </p:cNvSpPr>
          <p:nvPr/>
        </p:nvSpPr>
        <p:spPr bwMode="auto">
          <a:xfrm>
            <a:off x="23416" y="0"/>
            <a:ext cx="3792736"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squar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spcBef>
                <a:spcPts val="0"/>
              </a:spcBef>
            </a:pPr>
            <a:r>
              <a:rPr lang="fr-BE" altLang="en-US" sz="2600" b="1" dirty="0" err="1" smtClean="0">
                <a:solidFill>
                  <a:srgbClr val="FFD624"/>
                </a:solidFill>
                <a:latin typeface="Tahoma" pitchFamily="34" charset="0"/>
                <a:ea typeface="MS PGothic" pitchFamily="34" charset="-128"/>
              </a:rPr>
              <a:t>Problem</a:t>
            </a:r>
            <a:r>
              <a:rPr lang="fr-BE" altLang="en-US" sz="2600" b="1" dirty="0" smtClean="0">
                <a:solidFill>
                  <a:srgbClr val="FFD624"/>
                </a:solidFill>
                <a:latin typeface="Tahoma" pitchFamily="34" charset="0"/>
                <a:ea typeface="MS PGothic" pitchFamily="34" charset="-128"/>
              </a:rPr>
              <a:t> </a:t>
            </a:r>
            <a:r>
              <a:rPr lang="fr-BE" altLang="en-US" sz="2600" b="1" dirty="0" err="1" smtClean="0">
                <a:solidFill>
                  <a:srgbClr val="FFD624"/>
                </a:solidFill>
                <a:latin typeface="Tahoma" pitchFamily="34" charset="0"/>
                <a:ea typeface="MS PGothic" pitchFamily="34" charset="-128"/>
              </a:rPr>
              <a:t>Definition</a:t>
            </a:r>
            <a:endParaRPr lang="fr-BE" altLang="en-US" sz="2600" b="1" dirty="0" smtClean="0">
              <a:solidFill>
                <a:srgbClr val="FFD624"/>
              </a:solidFill>
              <a:latin typeface="Tahoma" pitchFamily="34" charset="0"/>
              <a:ea typeface="MS PGothic" pitchFamily="34" charset="-128"/>
            </a:endParaRPr>
          </a:p>
          <a:p>
            <a:pPr eaLnBrk="1" hangingPunct="1">
              <a:spcBef>
                <a:spcPts val="0"/>
              </a:spcBef>
            </a:pPr>
            <a:endParaRPr lang="pl-PL" altLang="en-US" sz="2600" b="1" dirty="0">
              <a:solidFill>
                <a:srgbClr val="FFFFFF"/>
              </a:solidFill>
              <a:latin typeface="Tahoma" pitchFamily="34" charset="0"/>
              <a:ea typeface="MS PGothic" pitchFamily="34" charset="-128"/>
            </a:endParaRPr>
          </a:p>
        </p:txBody>
      </p:sp>
    </p:spTree>
    <p:extLst>
      <p:ext uri="{BB962C8B-B14F-4D97-AF65-F5344CB8AC3E}">
        <p14:creationId xmlns:p14="http://schemas.microsoft.com/office/powerpoint/2010/main" val="295840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836613"/>
            <a:ext cx="7931150" cy="1143000"/>
          </a:xfrm>
        </p:spPr>
        <p:txBody>
          <a:bodyPr/>
          <a:lstStyle/>
          <a:p>
            <a:pPr indent="0" eaLnBrk="1" hangingPunct="1"/>
            <a:r>
              <a:rPr lang="en-GB" altLang="en-US" sz="3200" b="0" smtClean="0"/>
              <a:t> </a:t>
            </a:r>
            <a:endParaRPr lang="en-GB" altLang="en-US" sz="3200" smtClean="0">
              <a:solidFill>
                <a:schemeClr val="tx1"/>
              </a:solidFill>
            </a:endParaRPr>
          </a:p>
        </p:txBody>
      </p:sp>
      <p:sp>
        <p:nvSpPr>
          <p:cNvPr id="5" name="Rectangle 4"/>
          <p:cNvSpPr/>
          <p:nvPr/>
        </p:nvSpPr>
        <p:spPr>
          <a:xfrm>
            <a:off x="0" y="157162"/>
            <a:ext cx="3606800" cy="830997"/>
          </a:xfrm>
          <a:prstGeom prst="rect">
            <a:avLst/>
          </a:prstGeom>
        </p:spPr>
        <p:txBody>
          <a:bodyPr wrap="square">
            <a:spAutoFit/>
          </a:bodyPr>
          <a:lstStyle/>
          <a:p>
            <a:pPr eaLnBrk="0" hangingPunct="0">
              <a:spcBef>
                <a:spcPct val="20000"/>
              </a:spcBef>
              <a:defRPr/>
            </a:pPr>
            <a:r>
              <a:rPr lang="en-GB" sz="2400" b="1" kern="0" dirty="0" smtClean="0">
                <a:solidFill>
                  <a:srgbClr val="FFD624"/>
                </a:solidFill>
                <a:latin typeface="Verdana"/>
                <a:cs typeface="Arial" charset="0"/>
              </a:rPr>
              <a:t>Barriers to better waste management</a:t>
            </a:r>
            <a:endParaRPr lang="en-GB" sz="2400" b="1" kern="0" dirty="0">
              <a:solidFill>
                <a:srgbClr val="FFD624"/>
              </a:solidFill>
              <a:latin typeface="Verdana"/>
              <a:cs typeface="Arial" charset="0"/>
            </a:endParaRPr>
          </a:p>
        </p:txBody>
      </p:sp>
      <p:graphicFrame>
        <p:nvGraphicFramePr>
          <p:cNvPr id="4" name="Diagram 3"/>
          <p:cNvGraphicFramePr/>
          <p:nvPr>
            <p:extLst>
              <p:ext uri="{D42A27DB-BD31-4B8C-83A1-F6EECF244321}">
                <p14:modId xmlns:p14="http://schemas.microsoft.com/office/powerpoint/2010/main" val="1113208272"/>
              </p:ext>
            </p:extLst>
          </p:nvPr>
        </p:nvGraphicFramePr>
        <p:xfrm>
          <a:off x="179512" y="980728"/>
          <a:ext cx="8712968"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042037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79512" y="1484784"/>
            <a:ext cx="8964488" cy="5040560"/>
          </a:xfrm>
        </p:spPr>
        <p:txBody>
          <a:bodyPr/>
          <a:lstStyle/>
          <a:p>
            <a:pPr>
              <a:buClr>
                <a:srgbClr val="0F5494"/>
              </a:buClr>
              <a:buFont typeface="Wingdings" panose="05000000000000000000" pitchFamily="2" charset="2"/>
              <a:buChar char="Ø"/>
            </a:pPr>
            <a:r>
              <a:rPr lang="en-GB" altLang="en-US" i="0" dirty="0" smtClean="0"/>
              <a:t>General Objective</a:t>
            </a:r>
          </a:p>
          <a:p>
            <a:pPr lvl="1">
              <a:buClr>
                <a:srgbClr val="0F5494"/>
              </a:buClr>
              <a:buFont typeface="Wingdings" panose="05000000000000000000" pitchFamily="2" charset="2"/>
              <a:buChar char="ü"/>
            </a:pPr>
            <a:r>
              <a:rPr lang="en-GB" altLang="en-US" i="0" dirty="0" smtClean="0"/>
              <a:t>A more circular economy where waste is used as a resource: effectively re-used, recycled and re-injected in the European economy</a:t>
            </a:r>
          </a:p>
          <a:p>
            <a:pPr marL="457200" lvl="1" indent="0">
              <a:buClr>
                <a:srgbClr val="0F5494"/>
              </a:buClr>
              <a:buNone/>
            </a:pPr>
            <a:endParaRPr lang="en-GB" altLang="en-US" i="0" dirty="0" smtClean="0"/>
          </a:p>
          <a:p>
            <a:pPr>
              <a:buClr>
                <a:srgbClr val="0F5494"/>
              </a:buClr>
              <a:buFont typeface="Wingdings" panose="05000000000000000000" pitchFamily="2" charset="2"/>
              <a:buChar char="Ø"/>
            </a:pPr>
            <a:r>
              <a:rPr lang="en-GB" altLang="en-US" i="0" dirty="0" smtClean="0"/>
              <a:t>Specific Objectives</a:t>
            </a:r>
          </a:p>
          <a:p>
            <a:pPr lvl="1">
              <a:buClr>
                <a:srgbClr val="0F5494"/>
              </a:buClr>
              <a:buFont typeface="Wingdings" panose="05000000000000000000" pitchFamily="2" charset="2"/>
              <a:buChar char="ü"/>
            </a:pPr>
            <a:r>
              <a:rPr lang="en-GB" altLang="en-US" i="0" dirty="0" smtClean="0"/>
              <a:t>Improving waste management in all MS</a:t>
            </a:r>
          </a:p>
          <a:p>
            <a:pPr lvl="1">
              <a:buClr>
                <a:srgbClr val="0F5494"/>
              </a:buClr>
              <a:buFont typeface="Wingdings" panose="05000000000000000000" pitchFamily="2" charset="2"/>
              <a:buChar char="ü"/>
            </a:pPr>
            <a:r>
              <a:rPr lang="en-GB" altLang="en-US" i="0" dirty="0" smtClean="0"/>
              <a:t>Simplifying EU waste legislation</a:t>
            </a:r>
          </a:p>
          <a:p>
            <a:pPr lvl="1">
              <a:buClr>
                <a:srgbClr val="0F5494"/>
              </a:buClr>
              <a:buFont typeface="Wingdings" panose="05000000000000000000" pitchFamily="2" charset="2"/>
              <a:buChar char="ü"/>
            </a:pPr>
            <a:r>
              <a:rPr lang="en-GB" altLang="en-US" i="0" dirty="0" smtClean="0"/>
              <a:t>Improving monitoring</a:t>
            </a:r>
          </a:p>
          <a:p>
            <a:pPr lvl="1">
              <a:buClr>
                <a:srgbClr val="0F5494"/>
              </a:buClr>
              <a:buFont typeface="Wingdings" panose="05000000000000000000" pitchFamily="2" charset="2"/>
              <a:buChar char="ü"/>
            </a:pPr>
            <a:r>
              <a:rPr lang="en-GB" altLang="en-US" i="0" dirty="0" smtClean="0"/>
              <a:t>Aligning waste targets with agreed 7</a:t>
            </a:r>
            <a:r>
              <a:rPr lang="en-GB" altLang="en-US" i="0" baseline="30000" dirty="0" smtClean="0"/>
              <a:t>th</a:t>
            </a:r>
            <a:r>
              <a:rPr lang="en-GB" altLang="en-US" i="0" dirty="0" smtClean="0"/>
              <a:t> EAP objectives </a:t>
            </a:r>
            <a:endParaRPr lang="en-GB" altLang="en-US" i="0" dirty="0"/>
          </a:p>
          <a:p>
            <a:pPr marL="1200150" lvl="2" indent="-285750">
              <a:buClr>
                <a:srgbClr val="0F5494"/>
              </a:buClr>
              <a:buFont typeface="Arial" panose="020B0604020202020204" pitchFamily="34" charset="0"/>
              <a:buChar char="•"/>
            </a:pPr>
            <a:r>
              <a:rPr lang="en-GB" altLang="en-US" i="0" dirty="0" smtClean="0"/>
              <a:t>Waste generation in decline</a:t>
            </a:r>
            <a:r>
              <a:rPr lang="en-GB" altLang="en-US" b="1" i="0" dirty="0" smtClean="0"/>
              <a:t> </a:t>
            </a:r>
          </a:p>
          <a:p>
            <a:pPr marL="1200150" lvl="2" indent="-285750">
              <a:buClr>
                <a:srgbClr val="0F5494"/>
              </a:buClr>
              <a:buFont typeface="Arial" panose="020B0604020202020204" pitchFamily="34" charset="0"/>
              <a:buChar char="•"/>
            </a:pPr>
            <a:r>
              <a:rPr lang="en-GB" altLang="en-US" i="0" dirty="0" smtClean="0"/>
              <a:t>Reuse/recycling at the highest level feasible </a:t>
            </a:r>
          </a:p>
          <a:p>
            <a:pPr marL="1200150" lvl="2" indent="-285750">
              <a:buClr>
                <a:srgbClr val="0F5494"/>
              </a:buClr>
              <a:buFont typeface="Arial" panose="020B0604020202020204" pitchFamily="34" charset="0"/>
              <a:buChar char="•"/>
            </a:pPr>
            <a:r>
              <a:rPr lang="en-GB" altLang="en-US" i="0" dirty="0" smtClean="0"/>
              <a:t>Energy recovery limited to non-recyclable waste</a:t>
            </a:r>
          </a:p>
          <a:p>
            <a:pPr marL="1200150" lvl="2" indent="-285750">
              <a:buClr>
                <a:srgbClr val="0F5494"/>
              </a:buClr>
              <a:buFont typeface="Arial" panose="020B0604020202020204" pitchFamily="34" charset="0"/>
              <a:buChar char="•"/>
            </a:pPr>
            <a:r>
              <a:rPr lang="en-GB" altLang="en-US" i="0" dirty="0" smtClean="0"/>
              <a:t>Phasing out of landfilling (limited to non-recoverable waste)</a:t>
            </a:r>
          </a:p>
          <a:p>
            <a:pPr marL="1200150" lvl="2" indent="-285750">
              <a:buClr>
                <a:srgbClr val="0F5494"/>
              </a:buClr>
              <a:buFont typeface="Arial" panose="020B0604020202020204" pitchFamily="34" charset="0"/>
              <a:buChar char="•"/>
            </a:pPr>
            <a:r>
              <a:rPr lang="en-GB" altLang="en-US" dirty="0" smtClean="0"/>
              <a:t>Food waste, marine litter, monitoring, best practices, economic instruments, etc. </a:t>
            </a:r>
          </a:p>
          <a:p>
            <a:pPr marL="1200150" lvl="2" indent="-285750">
              <a:buClr>
                <a:srgbClr val="0F5494"/>
              </a:buClr>
              <a:buFont typeface="Arial" panose="020B0604020202020204" pitchFamily="34" charset="0"/>
              <a:buChar char="•"/>
            </a:pPr>
            <a:endParaRPr lang="en-GB" altLang="en-US" i="0" dirty="0" smtClean="0"/>
          </a:p>
          <a:p>
            <a:pPr eaLnBrk="1" hangingPunct="1">
              <a:buClr>
                <a:srgbClr val="FFD624"/>
              </a:buClr>
              <a:buFontTx/>
              <a:buNone/>
            </a:pPr>
            <a:endParaRPr lang="en-GB" altLang="en-US" i="0" dirty="0" smtClean="0"/>
          </a:p>
        </p:txBody>
      </p:sp>
      <p:sp>
        <p:nvSpPr>
          <p:cNvPr id="5" name="Rectangle 4"/>
          <p:cNvSpPr/>
          <p:nvPr/>
        </p:nvSpPr>
        <p:spPr>
          <a:xfrm>
            <a:off x="323850" y="157163"/>
            <a:ext cx="3282950" cy="461962"/>
          </a:xfrm>
          <a:prstGeom prst="rect">
            <a:avLst/>
          </a:prstGeom>
        </p:spPr>
        <p:txBody>
          <a:bodyPr>
            <a:spAutoFit/>
          </a:bodyPr>
          <a:lstStyle/>
          <a:p>
            <a:pPr eaLnBrk="0" hangingPunct="0">
              <a:spcBef>
                <a:spcPct val="20000"/>
              </a:spcBef>
              <a:defRPr/>
            </a:pPr>
            <a:r>
              <a:rPr lang="en-GB" sz="2400" b="1" kern="0" dirty="0" smtClean="0">
                <a:solidFill>
                  <a:srgbClr val="FFD624"/>
                </a:solidFill>
                <a:latin typeface="Verdana"/>
              </a:rPr>
              <a:t>Objectives</a:t>
            </a:r>
            <a:endParaRPr lang="en-GB" sz="2400" b="1" kern="0" dirty="0">
              <a:solidFill>
                <a:srgbClr val="FFD624"/>
              </a:solidFill>
              <a:latin typeface="Verdana"/>
            </a:endParaRPr>
          </a:p>
        </p:txBody>
      </p:sp>
    </p:spTree>
    <p:extLst>
      <p:ext uri="{BB962C8B-B14F-4D97-AF65-F5344CB8AC3E}">
        <p14:creationId xmlns:p14="http://schemas.microsoft.com/office/powerpoint/2010/main" val="33558234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850" y="157163"/>
            <a:ext cx="3282950" cy="461962"/>
          </a:xfrm>
          <a:prstGeom prst="rect">
            <a:avLst/>
          </a:prstGeom>
        </p:spPr>
        <p:txBody>
          <a:bodyPr>
            <a:spAutoFit/>
          </a:bodyPr>
          <a:lstStyle/>
          <a:p>
            <a:pPr eaLnBrk="0" hangingPunct="0">
              <a:spcBef>
                <a:spcPct val="20000"/>
              </a:spcBef>
              <a:defRPr/>
            </a:pPr>
            <a:r>
              <a:rPr lang="en-GB" sz="2400" b="1" kern="0" dirty="0" smtClean="0">
                <a:solidFill>
                  <a:srgbClr val="FFD624"/>
                </a:solidFill>
                <a:latin typeface="Verdana"/>
              </a:rPr>
              <a:t>Policy Options</a:t>
            </a:r>
            <a:endParaRPr lang="en-GB" sz="2400" b="1" kern="0" dirty="0">
              <a:solidFill>
                <a:srgbClr val="FFD624"/>
              </a:solidFill>
              <a:latin typeface="Verdana"/>
            </a:endParaRPr>
          </a:p>
        </p:txBody>
      </p:sp>
      <p:sp>
        <p:nvSpPr>
          <p:cNvPr id="4" name="Content Placeholder 3"/>
          <p:cNvSpPr>
            <a:spLocks noGrp="1"/>
          </p:cNvSpPr>
          <p:nvPr>
            <p:ph idx="1"/>
          </p:nvPr>
        </p:nvSpPr>
        <p:spPr>
          <a:xfrm>
            <a:off x="426864" y="1772816"/>
            <a:ext cx="8686800" cy="4464596"/>
          </a:xfrm>
        </p:spPr>
        <p:txBody>
          <a:bodyPr/>
          <a:lstStyle/>
          <a:p>
            <a:pPr>
              <a:buClr>
                <a:srgbClr val="0F5494"/>
              </a:buClr>
              <a:buFont typeface="Wingdings" panose="05000000000000000000" pitchFamily="2" charset="2"/>
              <a:buChar char="Ø"/>
            </a:pPr>
            <a:r>
              <a:rPr lang="en-GB" b="1" i="0" dirty="0"/>
              <a:t>Option 1: Ensuring full </a:t>
            </a:r>
            <a:r>
              <a:rPr lang="en-GB" b="1" i="0" dirty="0" smtClean="0"/>
              <a:t>implementation</a:t>
            </a:r>
          </a:p>
          <a:p>
            <a:pPr>
              <a:buClr>
                <a:srgbClr val="0F5494"/>
              </a:buClr>
              <a:buFont typeface="Wingdings" panose="05000000000000000000" pitchFamily="2" charset="2"/>
              <a:buChar char="Ø"/>
            </a:pPr>
            <a:endParaRPr lang="en-GB" b="1" i="0" dirty="0"/>
          </a:p>
          <a:p>
            <a:pPr>
              <a:buClr>
                <a:srgbClr val="0F5494"/>
              </a:buClr>
              <a:buFont typeface="Wingdings" panose="05000000000000000000" pitchFamily="2" charset="2"/>
              <a:buChar char="Ø"/>
            </a:pPr>
            <a:r>
              <a:rPr lang="en-GB" b="1" i="0" dirty="0"/>
              <a:t>Option 2: Simplification, improved </a:t>
            </a:r>
            <a:r>
              <a:rPr lang="en-GB" b="1" i="0" dirty="0" smtClean="0"/>
              <a:t>monitoring &amp; </a:t>
            </a:r>
            <a:r>
              <a:rPr lang="en-GB" b="1" i="0" dirty="0"/>
              <a:t>dissemination of best </a:t>
            </a:r>
            <a:r>
              <a:rPr lang="en-GB" b="1" i="0" dirty="0" smtClean="0"/>
              <a:t>practices</a:t>
            </a:r>
          </a:p>
          <a:p>
            <a:pPr>
              <a:buClr>
                <a:srgbClr val="0F5494"/>
              </a:buClr>
              <a:buFont typeface="Wingdings" panose="05000000000000000000" pitchFamily="2" charset="2"/>
              <a:buChar char="Ø"/>
            </a:pPr>
            <a:endParaRPr lang="en-GB" b="1" i="0" dirty="0"/>
          </a:p>
          <a:p>
            <a:pPr>
              <a:buClr>
                <a:srgbClr val="0F5494"/>
              </a:buClr>
              <a:buFont typeface="Wingdings" panose="05000000000000000000" pitchFamily="2" charset="2"/>
              <a:buChar char="Ø"/>
            </a:pPr>
            <a:r>
              <a:rPr lang="en-GB" b="1" i="0" dirty="0"/>
              <a:t>Option 3: Upgrading EU </a:t>
            </a:r>
            <a:r>
              <a:rPr lang="en-GB" b="1" i="0" dirty="0" smtClean="0"/>
              <a:t>targets</a:t>
            </a:r>
          </a:p>
          <a:p>
            <a:pPr marL="800100" lvl="1">
              <a:buClr>
                <a:srgbClr val="0F5494"/>
              </a:buClr>
              <a:buFont typeface="Wingdings" panose="05000000000000000000" pitchFamily="2" charset="2"/>
              <a:buChar char="ü"/>
            </a:pPr>
            <a:r>
              <a:rPr lang="en-GB" b="1" dirty="0" smtClean="0"/>
              <a:t>Increasing municipal and packaging waste recycling</a:t>
            </a:r>
            <a:endParaRPr lang="en-GB" dirty="0" smtClean="0"/>
          </a:p>
          <a:p>
            <a:pPr marL="800100" lvl="1">
              <a:buClr>
                <a:srgbClr val="0F5494"/>
              </a:buClr>
              <a:buFont typeface="Wingdings" panose="05000000000000000000" pitchFamily="2" charset="2"/>
              <a:buChar char="ü"/>
            </a:pPr>
            <a:r>
              <a:rPr lang="en-GB" b="1" dirty="0" smtClean="0"/>
              <a:t>Limiting </a:t>
            </a:r>
            <a:r>
              <a:rPr lang="en-GB" b="1" dirty="0"/>
              <a:t>landfilling</a:t>
            </a:r>
          </a:p>
          <a:p>
            <a:pPr marL="800100" lvl="1">
              <a:buClr>
                <a:srgbClr val="0F5494"/>
              </a:buClr>
              <a:buFont typeface="Wingdings" panose="05000000000000000000" pitchFamily="2" charset="2"/>
              <a:buChar char="ü"/>
            </a:pPr>
            <a:r>
              <a:rPr lang="en-GB" b="1" dirty="0"/>
              <a:t>High and low ambition levels</a:t>
            </a:r>
            <a:endParaRPr lang="en-GB" dirty="0"/>
          </a:p>
          <a:p>
            <a:endParaRPr lang="en-GB" dirty="0"/>
          </a:p>
        </p:txBody>
      </p:sp>
    </p:spTree>
    <p:extLst>
      <p:ext uri="{BB962C8B-B14F-4D97-AF65-F5344CB8AC3E}">
        <p14:creationId xmlns:p14="http://schemas.microsoft.com/office/powerpoint/2010/main" val="416289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323850" y="1268413"/>
            <a:ext cx="7848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tabLst>
                <a:tab pos="358775" algn="l"/>
              </a:tabLst>
              <a:defRPr sz="1200">
                <a:solidFill>
                  <a:srgbClr val="0F5494"/>
                </a:solidFill>
                <a:latin typeface="Verdana" pitchFamily="34" charset="0"/>
              </a:defRPr>
            </a:lvl1pPr>
            <a:lvl2pPr marL="742950" indent="-285750" eaLnBrk="0" hangingPunct="0">
              <a:tabLst>
                <a:tab pos="358775" algn="l"/>
              </a:tabLst>
              <a:defRPr sz="1200">
                <a:solidFill>
                  <a:srgbClr val="0F5494"/>
                </a:solidFill>
                <a:latin typeface="Verdana" pitchFamily="34" charset="0"/>
              </a:defRPr>
            </a:lvl2pPr>
            <a:lvl3pPr marL="1143000" indent="-228600" eaLnBrk="0" hangingPunct="0">
              <a:tabLst>
                <a:tab pos="358775" algn="l"/>
              </a:tabLst>
              <a:defRPr sz="1200">
                <a:solidFill>
                  <a:srgbClr val="0F5494"/>
                </a:solidFill>
                <a:latin typeface="Verdana" pitchFamily="34" charset="0"/>
              </a:defRPr>
            </a:lvl3pPr>
            <a:lvl4pPr marL="1600200" indent="-228600" eaLnBrk="0" hangingPunct="0">
              <a:tabLst>
                <a:tab pos="358775" algn="l"/>
              </a:tabLst>
              <a:defRPr sz="1200">
                <a:solidFill>
                  <a:srgbClr val="0F5494"/>
                </a:solidFill>
                <a:latin typeface="Verdana" pitchFamily="34" charset="0"/>
              </a:defRPr>
            </a:lvl4pPr>
            <a:lvl5pPr marL="2057400" indent="-228600" eaLnBrk="0" hangingPunct="0">
              <a:tabLst>
                <a:tab pos="358775" algn="l"/>
              </a:tabLst>
              <a:defRPr sz="1200">
                <a:solidFill>
                  <a:srgbClr val="0F5494"/>
                </a:solidFill>
                <a:latin typeface="Verdana" pitchFamily="34" charset="0"/>
              </a:defRPr>
            </a:lvl5pPr>
            <a:lvl6pPr marL="2514600" indent="-228600" eaLnBrk="0" fontAlgn="base" hangingPunct="0">
              <a:spcBef>
                <a:spcPct val="0"/>
              </a:spcBef>
              <a:spcAft>
                <a:spcPct val="0"/>
              </a:spcAft>
              <a:tabLst>
                <a:tab pos="358775" algn="l"/>
              </a:tabLst>
              <a:defRPr sz="1200">
                <a:solidFill>
                  <a:srgbClr val="0F5494"/>
                </a:solidFill>
                <a:latin typeface="Verdana" pitchFamily="34" charset="0"/>
              </a:defRPr>
            </a:lvl6pPr>
            <a:lvl7pPr marL="2971800" indent="-228600" eaLnBrk="0" fontAlgn="base" hangingPunct="0">
              <a:spcBef>
                <a:spcPct val="0"/>
              </a:spcBef>
              <a:spcAft>
                <a:spcPct val="0"/>
              </a:spcAft>
              <a:tabLst>
                <a:tab pos="358775" algn="l"/>
              </a:tabLst>
              <a:defRPr sz="1200">
                <a:solidFill>
                  <a:srgbClr val="0F5494"/>
                </a:solidFill>
                <a:latin typeface="Verdana" pitchFamily="34" charset="0"/>
              </a:defRPr>
            </a:lvl7pPr>
            <a:lvl8pPr marL="3429000" indent="-228600" eaLnBrk="0" fontAlgn="base" hangingPunct="0">
              <a:spcBef>
                <a:spcPct val="0"/>
              </a:spcBef>
              <a:spcAft>
                <a:spcPct val="0"/>
              </a:spcAft>
              <a:tabLst>
                <a:tab pos="358775" algn="l"/>
              </a:tabLst>
              <a:defRPr sz="1200">
                <a:solidFill>
                  <a:srgbClr val="0F5494"/>
                </a:solidFill>
                <a:latin typeface="Verdana" pitchFamily="34" charset="0"/>
              </a:defRPr>
            </a:lvl8pPr>
            <a:lvl9pPr marL="3886200" indent="-228600" eaLnBrk="0" fontAlgn="base" hangingPunct="0">
              <a:spcBef>
                <a:spcPct val="0"/>
              </a:spcBef>
              <a:spcAft>
                <a:spcPct val="0"/>
              </a:spcAft>
              <a:tabLst>
                <a:tab pos="358775" algn="l"/>
              </a:tabLst>
              <a:defRPr sz="1200">
                <a:solidFill>
                  <a:srgbClr val="0F5494"/>
                </a:solidFill>
                <a:latin typeface="Verdana" pitchFamily="34" charset="0"/>
              </a:defRPr>
            </a:lvl9pPr>
          </a:lstStyle>
          <a:p>
            <a:pPr lvl="1" algn="ctr" eaLnBrk="1" hangingPunct="1">
              <a:lnSpc>
                <a:spcPct val="130000"/>
              </a:lnSpc>
              <a:spcBef>
                <a:spcPct val="20000"/>
              </a:spcBef>
              <a:spcAft>
                <a:spcPct val="20000"/>
              </a:spcAft>
              <a:buClr>
                <a:srgbClr val="4F8851"/>
              </a:buClr>
              <a:buSzPct val="80000"/>
              <a:buFont typeface="Wingdings" pitchFamily="2" charset="2"/>
              <a:buNone/>
            </a:pPr>
            <a:endParaRPr lang="pl-PL" altLang="en-US" sz="3200" b="1" i="1">
              <a:solidFill>
                <a:srgbClr val="0F0F0F"/>
              </a:solidFill>
              <a:latin typeface="Tahoma" pitchFamily="34" charset="0"/>
              <a:ea typeface="MS PGothic" pitchFamily="34" charset="-128"/>
              <a:cs typeface="Arial" charset="0"/>
            </a:endParaRPr>
          </a:p>
        </p:txBody>
      </p:sp>
      <p:sp>
        <p:nvSpPr>
          <p:cNvPr id="27651" name="Rectangle 3"/>
          <p:cNvSpPr>
            <a:spLocks noChangeArrowheads="1"/>
          </p:cNvSpPr>
          <p:nvPr/>
        </p:nvSpPr>
        <p:spPr bwMode="auto">
          <a:xfrm>
            <a:off x="790575" y="1125538"/>
            <a:ext cx="835342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1200">
                <a:solidFill>
                  <a:srgbClr val="0F5494"/>
                </a:solidFill>
                <a:latin typeface="Verdana" pitchFamily="34" charset="0"/>
              </a:defRPr>
            </a:lvl1pPr>
            <a:lvl2pPr marL="1087438" indent="-3746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lvl="1" eaLnBrk="1" hangingPunct="1">
              <a:lnSpc>
                <a:spcPct val="120000"/>
              </a:lnSpc>
              <a:spcBef>
                <a:spcPct val="20000"/>
              </a:spcBef>
              <a:spcAft>
                <a:spcPct val="20000"/>
              </a:spcAft>
              <a:buClr>
                <a:srgbClr val="4F8851"/>
              </a:buClr>
              <a:buSzPct val="80000"/>
              <a:buFont typeface="Wingdings" pitchFamily="2" charset="2"/>
              <a:buNone/>
            </a:pPr>
            <a:endParaRPr lang="pl-PL" altLang="en-US" sz="2700" b="1">
              <a:solidFill>
                <a:srgbClr val="0F0F0F"/>
              </a:solidFill>
              <a:latin typeface="Arial" pitchFamily="34" charset="0"/>
              <a:ea typeface="MS PGothic" pitchFamily="34" charset="-128"/>
              <a:cs typeface="Arial" charset="0"/>
            </a:endParaRPr>
          </a:p>
        </p:txBody>
      </p:sp>
      <p:sp>
        <p:nvSpPr>
          <p:cNvPr id="27652" name="Text Box 4"/>
          <p:cNvSpPr txBox="1">
            <a:spLocks noChangeArrowheads="1"/>
          </p:cNvSpPr>
          <p:nvPr/>
        </p:nvSpPr>
        <p:spPr bwMode="auto">
          <a:xfrm>
            <a:off x="323850" y="260350"/>
            <a:ext cx="84963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spcBef>
                <a:spcPct val="50000"/>
              </a:spcBef>
            </a:pPr>
            <a:endParaRPr lang="pl-PL" altLang="en-US" sz="2600">
              <a:solidFill>
                <a:srgbClr val="FFFFFF"/>
              </a:solidFill>
              <a:latin typeface="Tahoma" pitchFamily="34" charset="0"/>
              <a:ea typeface="MS PGothic" pitchFamily="34" charset="-128"/>
              <a:cs typeface="Arial" charset="0"/>
            </a:endParaRPr>
          </a:p>
        </p:txBody>
      </p:sp>
      <p:sp>
        <p:nvSpPr>
          <p:cNvPr id="27653" name="Rectangle 23"/>
          <p:cNvSpPr>
            <a:spLocks noChangeArrowheads="1"/>
          </p:cNvSpPr>
          <p:nvPr/>
        </p:nvSpPr>
        <p:spPr bwMode="auto">
          <a:xfrm>
            <a:off x="323850" y="9826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endParaRPr lang="pl-PL" altLang="en-US" sz="2400">
              <a:solidFill>
                <a:srgbClr val="000000"/>
              </a:solidFill>
              <a:latin typeface="Times New Roman" pitchFamily="18" charset="0"/>
              <a:ea typeface="MS PGothic" pitchFamily="34" charset="-128"/>
              <a:cs typeface="Arial" charset="0"/>
            </a:endParaRPr>
          </a:p>
        </p:txBody>
      </p:sp>
      <p:sp>
        <p:nvSpPr>
          <p:cNvPr id="27654" name="Text Box 4"/>
          <p:cNvSpPr txBox="1">
            <a:spLocks noChangeArrowheads="1"/>
          </p:cNvSpPr>
          <p:nvPr/>
        </p:nvSpPr>
        <p:spPr bwMode="auto">
          <a:xfrm>
            <a:off x="476250" y="207963"/>
            <a:ext cx="8316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ltLang="en-US" sz="2400" b="1" dirty="0">
                <a:solidFill>
                  <a:srgbClr val="FFD624"/>
                </a:solidFill>
                <a:ea typeface="MS PGothic" pitchFamily="34" charset="-128"/>
                <a:cs typeface="Arial" charset="0"/>
              </a:rPr>
              <a:t>Target setting</a:t>
            </a:r>
          </a:p>
        </p:txBody>
      </p:sp>
      <p:sp>
        <p:nvSpPr>
          <p:cNvPr id="27655" name="Rectangle 8"/>
          <p:cNvSpPr>
            <a:spLocks noChangeArrowheads="1"/>
          </p:cNvSpPr>
          <p:nvPr/>
        </p:nvSpPr>
        <p:spPr bwMode="auto">
          <a:xfrm>
            <a:off x="430213" y="2205038"/>
            <a:ext cx="87137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GB" altLang="en-US" sz="2400" b="1">
              <a:solidFill>
                <a:srgbClr val="333399"/>
              </a:solidFill>
              <a:latin typeface="Arial" pitchFamily="34" charset="0"/>
              <a:ea typeface="MS PGothic" pitchFamily="34" charset="-128"/>
              <a:cs typeface="Arial" charset="0"/>
            </a:endParaRPr>
          </a:p>
          <a:p>
            <a:pPr eaLnBrk="1" hangingPunct="1"/>
            <a:endParaRPr lang="en-GB" altLang="en-US" sz="2400" b="1">
              <a:solidFill>
                <a:srgbClr val="333399"/>
              </a:solidFill>
              <a:latin typeface="Arial" pitchFamily="34" charset="0"/>
              <a:ea typeface="MS PGothic" pitchFamily="34" charset="-128"/>
              <a:cs typeface="Arial" charset="0"/>
            </a:endParaRPr>
          </a:p>
          <a:p>
            <a:pPr eaLnBrk="1" hangingPunct="1"/>
            <a:endParaRPr lang="en-GB" altLang="en-US" sz="2400" b="1">
              <a:solidFill>
                <a:srgbClr val="333399"/>
              </a:solidFill>
              <a:latin typeface="Arial" pitchFamily="34" charset="0"/>
              <a:ea typeface="MS PGothic" pitchFamily="34" charset="-128"/>
              <a:cs typeface="Arial" charset="0"/>
            </a:endParaRPr>
          </a:p>
        </p:txBody>
      </p:sp>
      <p:sp>
        <p:nvSpPr>
          <p:cNvPr id="27656" name="Text Box 9"/>
          <p:cNvSpPr txBox="1">
            <a:spLocks noChangeArrowheads="1"/>
          </p:cNvSpPr>
          <p:nvPr/>
        </p:nvSpPr>
        <p:spPr bwMode="auto">
          <a:xfrm>
            <a:off x="4787900" y="2924175"/>
            <a:ext cx="1152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spcBef>
                <a:spcPct val="50000"/>
              </a:spcBef>
            </a:pPr>
            <a:endParaRPr lang="pl-PL" altLang="en-US" sz="2400">
              <a:solidFill>
                <a:srgbClr val="000000"/>
              </a:solidFill>
              <a:latin typeface="Arial" pitchFamily="34" charset="0"/>
              <a:ea typeface="MS PGothic" pitchFamily="34" charset="-128"/>
              <a:cs typeface="Arial" charset="0"/>
            </a:endParaRPr>
          </a:p>
        </p:txBody>
      </p:sp>
      <p:sp>
        <p:nvSpPr>
          <p:cNvPr id="27657" name="Text Box 10"/>
          <p:cNvSpPr txBox="1">
            <a:spLocks noChangeArrowheads="1"/>
          </p:cNvSpPr>
          <p:nvPr/>
        </p:nvSpPr>
        <p:spPr bwMode="auto">
          <a:xfrm>
            <a:off x="2103438" y="2943225"/>
            <a:ext cx="2468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pl-PL" altLang="en-US" sz="2400">
              <a:solidFill>
                <a:srgbClr val="000000"/>
              </a:solidFill>
              <a:latin typeface="Arial" pitchFamily="34" charset="0"/>
              <a:ea typeface="MS PGothic" pitchFamily="34" charset="-128"/>
              <a:cs typeface="Arial" charset="0"/>
            </a:endParaRPr>
          </a:p>
        </p:txBody>
      </p:sp>
      <p:graphicFrame>
        <p:nvGraphicFramePr>
          <p:cNvPr id="3" name="Diagram 2"/>
          <p:cNvGraphicFramePr/>
          <p:nvPr>
            <p:extLst>
              <p:ext uri="{D42A27DB-BD31-4B8C-83A1-F6EECF244321}">
                <p14:modId xmlns:p14="http://schemas.microsoft.com/office/powerpoint/2010/main" val="2029971976"/>
              </p:ext>
            </p:extLst>
          </p:nvPr>
        </p:nvGraphicFramePr>
        <p:xfrm>
          <a:off x="179512" y="1125538"/>
          <a:ext cx="8964488" cy="5565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58824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899</TotalTime>
  <Words>1541</Words>
  <Application>Microsoft Office PowerPoint</Application>
  <PresentationFormat>On-screen Show (4:3)</PresentationFormat>
  <Paragraphs>335</Paragraphs>
  <Slides>29</Slides>
  <Notes>27</Notes>
  <HiddenSlides>0</HiddenSlides>
  <MMClips>0</MMClips>
  <ScaleCrop>false</ScaleCrop>
  <HeadingPairs>
    <vt:vector size="4" baseType="variant">
      <vt:variant>
        <vt:lpstr>Theme</vt:lpstr>
      </vt:variant>
      <vt:variant>
        <vt:i4>4</vt:i4>
      </vt:variant>
      <vt:variant>
        <vt:lpstr>Slide Titles</vt:lpstr>
      </vt:variant>
      <vt:variant>
        <vt:i4>29</vt:i4>
      </vt:variant>
    </vt:vector>
  </HeadingPairs>
  <TitlesOfParts>
    <vt:vector size="33" baseType="lpstr">
      <vt:lpstr>Blank</vt:lpstr>
      <vt:lpstr>5_Slide_Master</vt:lpstr>
      <vt:lpstr>6_Slide_Master</vt:lpstr>
      <vt:lpstr>7_Slide_Master</vt:lpstr>
      <vt:lpstr>2015 Waste Proposals:  Impact Assessment</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Assessing Impacts: The European Reference Model on Municipal Waste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Waste Legislative Proposals:  Impact Assessment</dc:title>
  <dc:creator>PETROVA Rozalina (ENV)</dc:creator>
  <cp:lastModifiedBy>PETROVA Rozalina (ENV)</cp:lastModifiedBy>
  <cp:revision>58</cp:revision>
  <dcterms:created xsi:type="dcterms:W3CDTF">2016-01-07T15:09:15Z</dcterms:created>
  <dcterms:modified xsi:type="dcterms:W3CDTF">2016-01-20T09:32:19Z</dcterms:modified>
</cp:coreProperties>
</file>